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media/image1.jpeg" ContentType="image/jpeg"/>
  <Override PartName="/ppt/media/image2.jpeg" ContentType="image/jpeg"/>
  <Override PartName="/ppt/media/image3.jpeg" ContentType="image/jpeg"/>
  <Override PartName="/ppt/theme/theme2.xml" ContentType="application/vnd.openxmlformats-officedocument.theme+xml"/>
  <Override PartName="/ppt/media/image4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</p:sldIdLst>
  <p:sldSz cx="9144000" cy="51435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1"/>
              </a:solidFill>
              <a:prstDash val="solid"/>
              <a:round/>
            </a:ln>
          </a:left>
          <a:right>
            <a:ln w="12700" cap="flat">
              <a:solidFill>
                <a:schemeClr val="accent1"/>
              </a:solidFill>
              <a:prstDash val="solid"/>
              <a:round/>
            </a:ln>
          </a:right>
          <a:top>
            <a:ln w="12700" cap="flat">
              <a:solidFill>
                <a:schemeClr val="accent1"/>
              </a:solidFill>
              <a:prstDash val="solid"/>
              <a:round/>
            </a:ln>
          </a:top>
          <a:bottom>
            <a:ln w="127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solidFill>
                <a:schemeClr val="accent1"/>
              </a:solidFill>
              <a:prstDash val="solid"/>
              <a:round/>
            </a:ln>
          </a:insideH>
          <a:insideV>
            <a:ln w="12700" cap="flat">
              <a:solidFill>
                <a:schemeClr val="accent1"/>
              </a:solidFill>
              <a:prstDash val="solid"/>
              <a:round/>
            </a:ln>
          </a:insideV>
        </a:tcBdr>
        <a:fill>
          <a:solidFill>
            <a:srgbClr val="D3D4D4"/>
          </a:solidFill>
        </a:fill>
      </a:tcStyle>
    </a:wholeTbl>
    <a:band2H>
      <a:tcTxStyle b="def" i="def"/>
      <a:tcStyle>
        <a:tcBdr/>
        <a:fill>
          <a:solidFill>
            <a:srgbClr val="EAEBEB"/>
          </a:solidFill>
        </a:fill>
      </a:tcStyle>
    </a:band2H>
    <a:firstCol>
      <a:tcTxStyle b="on" i="off">
        <a:fontRef idx="major">
          <a:schemeClr val="accent1"/>
        </a:fontRef>
        <a:schemeClr val="accent1"/>
      </a:tcTxStyle>
      <a:tcStyle>
        <a:tcBdr>
          <a:left>
            <a:ln w="12700" cap="flat">
              <a:solidFill>
                <a:schemeClr val="accent1"/>
              </a:solidFill>
              <a:prstDash val="solid"/>
              <a:round/>
            </a:ln>
          </a:left>
          <a:right>
            <a:ln w="12700" cap="flat">
              <a:solidFill>
                <a:schemeClr val="accent1"/>
              </a:solidFill>
              <a:prstDash val="solid"/>
              <a:round/>
            </a:ln>
          </a:right>
          <a:top>
            <a:ln w="12700" cap="flat">
              <a:solidFill>
                <a:schemeClr val="accent1"/>
              </a:solidFill>
              <a:prstDash val="solid"/>
              <a:round/>
            </a:ln>
          </a:top>
          <a:bottom>
            <a:ln w="127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solidFill>
                <a:schemeClr val="accent1"/>
              </a:solidFill>
              <a:prstDash val="solid"/>
              <a:round/>
            </a:ln>
          </a:insideH>
          <a:insideV>
            <a:ln w="12700" cap="flat">
              <a:solidFill>
                <a:schemeClr val="accent1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chemeClr val="accent1"/>
        </a:fontRef>
        <a:schemeClr val="accent1"/>
      </a:tcTxStyle>
      <a:tcStyle>
        <a:tcBdr>
          <a:left>
            <a:ln w="12700" cap="flat">
              <a:solidFill>
                <a:schemeClr val="accent1"/>
              </a:solidFill>
              <a:prstDash val="solid"/>
              <a:round/>
            </a:ln>
          </a:left>
          <a:right>
            <a:ln w="12700" cap="flat">
              <a:solidFill>
                <a:schemeClr val="accent1"/>
              </a:solidFill>
              <a:prstDash val="solid"/>
              <a:round/>
            </a:ln>
          </a:right>
          <a:top>
            <a:ln w="38100" cap="flat">
              <a:solidFill>
                <a:schemeClr val="accent1"/>
              </a:solidFill>
              <a:prstDash val="solid"/>
              <a:round/>
            </a:ln>
          </a:top>
          <a:bottom>
            <a:ln w="127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solidFill>
                <a:schemeClr val="accent1"/>
              </a:solidFill>
              <a:prstDash val="solid"/>
              <a:round/>
            </a:ln>
          </a:insideH>
          <a:insideV>
            <a:ln w="12700" cap="flat">
              <a:solidFill>
                <a:schemeClr val="accent1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chemeClr val="accent1"/>
        </a:fontRef>
        <a:schemeClr val="accent1"/>
      </a:tcTxStyle>
      <a:tcStyle>
        <a:tcBdr>
          <a:left>
            <a:ln w="12700" cap="flat">
              <a:solidFill>
                <a:schemeClr val="accent1"/>
              </a:solidFill>
              <a:prstDash val="solid"/>
              <a:round/>
            </a:ln>
          </a:left>
          <a:right>
            <a:ln w="12700" cap="flat">
              <a:solidFill>
                <a:schemeClr val="accent1"/>
              </a:solidFill>
              <a:prstDash val="solid"/>
              <a:round/>
            </a:ln>
          </a:right>
          <a:top>
            <a:ln w="12700" cap="flat">
              <a:solidFill>
                <a:schemeClr val="accent1"/>
              </a:solidFill>
              <a:prstDash val="solid"/>
              <a:round/>
            </a:ln>
          </a:top>
          <a:bottom>
            <a:ln w="381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solidFill>
                <a:schemeClr val="accent1"/>
              </a:solidFill>
              <a:prstDash val="solid"/>
              <a:round/>
            </a:ln>
          </a:insideH>
          <a:insideV>
            <a:ln w="12700" cap="flat">
              <a:solidFill>
                <a:schemeClr val="accent1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1"/>
              </a:solidFill>
              <a:prstDash val="solid"/>
              <a:round/>
            </a:ln>
          </a:left>
          <a:right>
            <a:ln w="12700" cap="flat">
              <a:solidFill>
                <a:schemeClr val="accent1"/>
              </a:solidFill>
              <a:prstDash val="solid"/>
              <a:round/>
            </a:ln>
          </a:right>
          <a:top>
            <a:ln w="12700" cap="flat">
              <a:solidFill>
                <a:schemeClr val="accent1"/>
              </a:solidFill>
              <a:prstDash val="solid"/>
              <a:round/>
            </a:ln>
          </a:top>
          <a:bottom>
            <a:ln w="127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solidFill>
                <a:schemeClr val="accent1"/>
              </a:solidFill>
              <a:prstDash val="solid"/>
              <a:round/>
            </a:ln>
          </a:insideH>
          <a:insideV>
            <a:ln w="12700" cap="flat">
              <a:solidFill>
                <a:schemeClr val="accent1"/>
              </a:solidFill>
              <a:prstDash val="solid"/>
              <a:round/>
            </a:ln>
          </a:insideV>
        </a:tcBdr>
        <a:fill>
          <a:solidFill>
            <a:srgbClr val="E5CACC"/>
          </a:solidFill>
        </a:fill>
      </a:tcStyle>
    </a:wholeTbl>
    <a:band2H>
      <a:tcTxStyle b="def" i="def"/>
      <a:tcStyle>
        <a:tcBdr/>
        <a:fill>
          <a:solidFill>
            <a:srgbClr val="F3E6E7"/>
          </a:solidFill>
        </a:fill>
      </a:tcStyle>
    </a:band2H>
    <a:firstCol>
      <a:tcTxStyle b="on" i="off">
        <a:fontRef idx="major">
          <a:schemeClr val="accent1"/>
        </a:fontRef>
        <a:schemeClr val="accent1"/>
      </a:tcTxStyle>
      <a:tcStyle>
        <a:tcBdr>
          <a:left>
            <a:ln w="12700" cap="flat">
              <a:solidFill>
                <a:schemeClr val="accent1"/>
              </a:solidFill>
              <a:prstDash val="solid"/>
              <a:round/>
            </a:ln>
          </a:left>
          <a:right>
            <a:ln w="12700" cap="flat">
              <a:solidFill>
                <a:schemeClr val="accent1"/>
              </a:solidFill>
              <a:prstDash val="solid"/>
              <a:round/>
            </a:ln>
          </a:right>
          <a:top>
            <a:ln w="12700" cap="flat">
              <a:solidFill>
                <a:schemeClr val="accent1"/>
              </a:solidFill>
              <a:prstDash val="solid"/>
              <a:round/>
            </a:ln>
          </a:top>
          <a:bottom>
            <a:ln w="127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solidFill>
                <a:schemeClr val="accent1"/>
              </a:solidFill>
              <a:prstDash val="solid"/>
              <a:round/>
            </a:ln>
          </a:insideH>
          <a:insideV>
            <a:ln w="12700" cap="flat">
              <a:solidFill>
                <a:schemeClr val="accent1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chemeClr val="accent1"/>
        </a:fontRef>
        <a:schemeClr val="accent1"/>
      </a:tcTxStyle>
      <a:tcStyle>
        <a:tcBdr>
          <a:left>
            <a:ln w="12700" cap="flat">
              <a:solidFill>
                <a:schemeClr val="accent1"/>
              </a:solidFill>
              <a:prstDash val="solid"/>
              <a:round/>
            </a:ln>
          </a:left>
          <a:right>
            <a:ln w="12700" cap="flat">
              <a:solidFill>
                <a:schemeClr val="accent1"/>
              </a:solidFill>
              <a:prstDash val="solid"/>
              <a:round/>
            </a:ln>
          </a:right>
          <a:top>
            <a:ln w="38100" cap="flat">
              <a:solidFill>
                <a:schemeClr val="accent1"/>
              </a:solidFill>
              <a:prstDash val="solid"/>
              <a:round/>
            </a:ln>
          </a:top>
          <a:bottom>
            <a:ln w="127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solidFill>
                <a:schemeClr val="accent1"/>
              </a:solidFill>
              <a:prstDash val="solid"/>
              <a:round/>
            </a:ln>
          </a:insideH>
          <a:insideV>
            <a:ln w="12700" cap="flat">
              <a:solidFill>
                <a:schemeClr val="accent1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chemeClr val="accent1"/>
        </a:fontRef>
        <a:schemeClr val="accent1"/>
      </a:tcTxStyle>
      <a:tcStyle>
        <a:tcBdr>
          <a:left>
            <a:ln w="12700" cap="flat">
              <a:solidFill>
                <a:schemeClr val="accent1"/>
              </a:solidFill>
              <a:prstDash val="solid"/>
              <a:round/>
            </a:ln>
          </a:left>
          <a:right>
            <a:ln w="12700" cap="flat">
              <a:solidFill>
                <a:schemeClr val="accent1"/>
              </a:solidFill>
              <a:prstDash val="solid"/>
              <a:round/>
            </a:ln>
          </a:right>
          <a:top>
            <a:ln w="12700" cap="flat">
              <a:solidFill>
                <a:schemeClr val="accent1"/>
              </a:solidFill>
              <a:prstDash val="solid"/>
              <a:round/>
            </a:ln>
          </a:top>
          <a:bottom>
            <a:ln w="381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solidFill>
                <a:schemeClr val="accent1"/>
              </a:solidFill>
              <a:prstDash val="solid"/>
              <a:round/>
            </a:ln>
          </a:insideH>
          <a:insideV>
            <a:ln w="12700" cap="flat">
              <a:solidFill>
                <a:schemeClr val="accent1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1"/>
              </a:solidFill>
              <a:prstDash val="solid"/>
              <a:round/>
            </a:ln>
          </a:left>
          <a:right>
            <a:ln w="12700" cap="flat">
              <a:solidFill>
                <a:schemeClr val="accent1"/>
              </a:solidFill>
              <a:prstDash val="solid"/>
              <a:round/>
            </a:ln>
          </a:right>
          <a:top>
            <a:ln w="12700" cap="flat">
              <a:solidFill>
                <a:schemeClr val="accent1"/>
              </a:solidFill>
              <a:prstDash val="solid"/>
              <a:round/>
            </a:ln>
          </a:top>
          <a:bottom>
            <a:ln w="127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solidFill>
                <a:schemeClr val="accent1"/>
              </a:solidFill>
              <a:prstDash val="solid"/>
              <a:round/>
            </a:ln>
          </a:insideH>
          <a:insideV>
            <a:ln w="12700" cap="flat">
              <a:solidFill>
                <a:schemeClr val="accent1"/>
              </a:solidFill>
              <a:prstDash val="solid"/>
              <a:round/>
            </a:ln>
          </a:insideV>
        </a:tcBdr>
        <a:fill>
          <a:solidFill>
            <a:srgbClr val="FFDFCA"/>
          </a:solidFill>
        </a:fill>
      </a:tcStyle>
    </a:wholeTbl>
    <a:band2H>
      <a:tcTxStyle b="def" i="def"/>
      <a:tcStyle>
        <a:tcBdr/>
        <a:fill>
          <a:solidFill>
            <a:srgbClr val="FFF0E6"/>
          </a:solidFill>
        </a:fill>
      </a:tcStyle>
    </a:band2H>
    <a:firstCol>
      <a:tcTxStyle b="on" i="off">
        <a:fontRef idx="major">
          <a:schemeClr val="accent1"/>
        </a:fontRef>
        <a:schemeClr val="accent1"/>
      </a:tcTxStyle>
      <a:tcStyle>
        <a:tcBdr>
          <a:left>
            <a:ln w="12700" cap="flat">
              <a:solidFill>
                <a:schemeClr val="accent1"/>
              </a:solidFill>
              <a:prstDash val="solid"/>
              <a:round/>
            </a:ln>
          </a:left>
          <a:right>
            <a:ln w="12700" cap="flat">
              <a:solidFill>
                <a:schemeClr val="accent1"/>
              </a:solidFill>
              <a:prstDash val="solid"/>
              <a:round/>
            </a:ln>
          </a:right>
          <a:top>
            <a:ln w="12700" cap="flat">
              <a:solidFill>
                <a:schemeClr val="accent1"/>
              </a:solidFill>
              <a:prstDash val="solid"/>
              <a:round/>
            </a:ln>
          </a:top>
          <a:bottom>
            <a:ln w="127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solidFill>
                <a:schemeClr val="accent1"/>
              </a:solidFill>
              <a:prstDash val="solid"/>
              <a:round/>
            </a:ln>
          </a:insideH>
          <a:insideV>
            <a:ln w="12700" cap="flat">
              <a:solidFill>
                <a:schemeClr val="accent1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chemeClr val="accent1"/>
        </a:fontRef>
        <a:schemeClr val="accent1"/>
      </a:tcTxStyle>
      <a:tcStyle>
        <a:tcBdr>
          <a:left>
            <a:ln w="12700" cap="flat">
              <a:solidFill>
                <a:schemeClr val="accent1"/>
              </a:solidFill>
              <a:prstDash val="solid"/>
              <a:round/>
            </a:ln>
          </a:left>
          <a:right>
            <a:ln w="12700" cap="flat">
              <a:solidFill>
                <a:schemeClr val="accent1"/>
              </a:solidFill>
              <a:prstDash val="solid"/>
              <a:round/>
            </a:ln>
          </a:right>
          <a:top>
            <a:ln w="38100" cap="flat">
              <a:solidFill>
                <a:schemeClr val="accent1"/>
              </a:solidFill>
              <a:prstDash val="solid"/>
              <a:round/>
            </a:ln>
          </a:top>
          <a:bottom>
            <a:ln w="127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solidFill>
                <a:schemeClr val="accent1"/>
              </a:solidFill>
              <a:prstDash val="solid"/>
              <a:round/>
            </a:ln>
          </a:insideH>
          <a:insideV>
            <a:ln w="12700" cap="flat">
              <a:solidFill>
                <a:schemeClr val="accent1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chemeClr val="accent1"/>
        </a:fontRef>
        <a:schemeClr val="accent1"/>
      </a:tcTxStyle>
      <a:tcStyle>
        <a:tcBdr>
          <a:left>
            <a:ln w="12700" cap="flat">
              <a:solidFill>
                <a:schemeClr val="accent1"/>
              </a:solidFill>
              <a:prstDash val="solid"/>
              <a:round/>
            </a:ln>
          </a:left>
          <a:right>
            <a:ln w="12700" cap="flat">
              <a:solidFill>
                <a:schemeClr val="accent1"/>
              </a:solidFill>
              <a:prstDash val="solid"/>
              <a:round/>
            </a:ln>
          </a:right>
          <a:top>
            <a:ln w="12700" cap="flat">
              <a:solidFill>
                <a:schemeClr val="accent1"/>
              </a:solidFill>
              <a:prstDash val="solid"/>
              <a:round/>
            </a:ln>
          </a:top>
          <a:bottom>
            <a:ln w="381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solidFill>
                <a:schemeClr val="accent1"/>
              </a:solidFill>
              <a:prstDash val="solid"/>
              <a:round/>
            </a:ln>
          </a:insideH>
          <a:insideV>
            <a:ln w="12700" cap="flat">
              <a:solidFill>
                <a:schemeClr val="accent1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chemeClr val="accent1"/>
          </a:solidFill>
        </a:fill>
      </a:tcStyle>
    </a:band2H>
    <a:firstCol>
      <a:tcTxStyle b="on" i="off">
        <a:fontRef idx="major">
          <a:schemeClr val="accent1"/>
        </a:fontRef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chemeClr val="accent1"/>
        </a:fontRef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1"/>
              </a:solidFill>
              <a:prstDash val="solid"/>
              <a:round/>
            </a:ln>
          </a:left>
          <a:right>
            <a:ln w="12700" cap="flat">
              <a:solidFill>
                <a:schemeClr val="accent1"/>
              </a:solidFill>
              <a:prstDash val="solid"/>
              <a:round/>
            </a:ln>
          </a:right>
          <a:top>
            <a:ln w="12700" cap="flat">
              <a:solidFill>
                <a:schemeClr val="accent1"/>
              </a:solidFill>
              <a:prstDash val="solid"/>
              <a:round/>
            </a:ln>
          </a:top>
          <a:bottom>
            <a:ln w="127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solidFill>
                <a:schemeClr val="accent1"/>
              </a:solidFill>
              <a:prstDash val="solid"/>
              <a:round/>
            </a:ln>
          </a:insideH>
          <a:insideV>
            <a:ln w="12700" cap="flat">
              <a:solidFill>
                <a:schemeClr val="accent1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chemeClr val="accent1"/>
        </a:fontRef>
        <a:schemeClr val="accent1"/>
      </a:tcTxStyle>
      <a:tcStyle>
        <a:tcBdr>
          <a:left>
            <a:ln w="12700" cap="flat">
              <a:solidFill>
                <a:schemeClr val="accent1"/>
              </a:solidFill>
              <a:prstDash val="solid"/>
              <a:round/>
            </a:ln>
          </a:left>
          <a:right>
            <a:ln w="12700" cap="flat">
              <a:solidFill>
                <a:schemeClr val="accent1"/>
              </a:solidFill>
              <a:prstDash val="solid"/>
              <a:round/>
            </a:ln>
          </a:right>
          <a:top>
            <a:ln w="12700" cap="flat">
              <a:solidFill>
                <a:schemeClr val="accent1"/>
              </a:solidFill>
              <a:prstDash val="solid"/>
              <a:round/>
            </a:ln>
          </a:top>
          <a:bottom>
            <a:ln w="127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solidFill>
                <a:schemeClr val="accent1"/>
              </a:solidFill>
              <a:prstDash val="solid"/>
              <a:round/>
            </a:ln>
          </a:insideH>
          <a:insideV>
            <a:ln w="12700" cap="flat">
              <a:solidFill>
                <a:schemeClr val="accent1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chemeClr val="accent1"/>
        </a:fontRef>
        <a:schemeClr val="accent1"/>
      </a:tcTxStyle>
      <a:tcStyle>
        <a:tcBdr>
          <a:left>
            <a:ln w="12700" cap="flat">
              <a:solidFill>
                <a:schemeClr val="accent1"/>
              </a:solidFill>
              <a:prstDash val="solid"/>
              <a:round/>
            </a:ln>
          </a:left>
          <a:right>
            <a:ln w="12700" cap="flat">
              <a:solidFill>
                <a:schemeClr val="accent1"/>
              </a:solidFill>
              <a:prstDash val="solid"/>
              <a:round/>
            </a:ln>
          </a:right>
          <a:top>
            <a:ln w="38100" cap="flat">
              <a:solidFill>
                <a:schemeClr val="accent1"/>
              </a:solidFill>
              <a:prstDash val="solid"/>
              <a:round/>
            </a:ln>
          </a:top>
          <a:bottom>
            <a:ln w="127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solidFill>
                <a:schemeClr val="accent1"/>
              </a:solidFill>
              <a:prstDash val="solid"/>
              <a:round/>
            </a:ln>
          </a:insideH>
          <a:insideV>
            <a:ln w="12700" cap="flat">
              <a:solidFill>
                <a:schemeClr val="accent1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chemeClr val="accent1"/>
        </a:fontRef>
        <a:schemeClr val="accent1"/>
      </a:tcTxStyle>
      <a:tcStyle>
        <a:tcBdr>
          <a:left>
            <a:ln w="12700" cap="flat">
              <a:solidFill>
                <a:schemeClr val="accent1"/>
              </a:solidFill>
              <a:prstDash val="solid"/>
              <a:round/>
            </a:ln>
          </a:left>
          <a:right>
            <a:ln w="12700" cap="flat">
              <a:solidFill>
                <a:schemeClr val="accent1"/>
              </a:solidFill>
              <a:prstDash val="solid"/>
              <a:round/>
            </a:ln>
          </a:right>
          <a:top>
            <a:ln w="12700" cap="flat">
              <a:solidFill>
                <a:schemeClr val="accent1"/>
              </a:solidFill>
              <a:prstDash val="solid"/>
              <a:round/>
            </a:ln>
          </a:top>
          <a:bottom>
            <a:ln w="381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solidFill>
                <a:schemeClr val="accent1"/>
              </a:solidFill>
              <a:prstDash val="solid"/>
              <a:round/>
            </a:ln>
          </a:insideH>
          <a:insideV>
            <a:ln w="12700" cap="flat">
              <a:solidFill>
                <a:schemeClr val="accent1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
</file>

<file path=ppt/media/image1.jpeg>
</file>

<file path=ppt/media/image1.png>
</file>

<file path=ppt/media/image1.tif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Shape 903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04" name="Shape 904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lnSpc>
        <a:spcPct val="110000"/>
      </a:lnSpc>
      <a:defRPr sz="1000">
        <a:latin typeface="+mn-lt"/>
        <a:ea typeface="+mn-ea"/>
        <a:cs typeface="+mn-cs"/>
        <a:sym typeface="AdiHaus"/>
      </a:defRPr>
    </a:lvl1pPr>
    <a:lvl2pPr indent="228600" latinLnBrk="0">
      <a:lnSpc>
        <a:spcPct val="110000"/>
      </a:lnSpc>
      <a:defRPr sz="1000">
        <a:latin typeface="+mn-lt"/>
        <a:ea typeface="+mn-ea"/>
        <a:cs typeface="+mn-cs"/>
        <a:sym typeface="AdiHaus"/>
      </a:defRPr>
    </a:lvl2pPr>
    <a:lvl3pPr indent="457200" latinLnBrk="0">
      <a:lnSpc>
        <a:spcPct val="110000"/>
      </a:lnSpc>
      <a:defRPr sz="1000">
        <a:latin typeface="+mn-lt"/>
        <a:ea typeface="+mn-ea"/>
        <a:cs typeface="+mn-cs"/>
        <a:sym typeface="AdiHaus"/>
      </a:defRPr>
    </a:lvl3pPr>
    <a:lvl4pPr indent="685800" latinLnBrk="0">
      <a:lnSpc>
        <a:spcPct val="110000"/>
      </a:lnSpc>
      <a:defRPr sz="1000">
        <a:latin typeface="+mn-lt"/>
        <a:ea typeface="+mn-ea"/>
        <a:cs typeface="+mn-cs"/>
        <a:sym typeface="AdiHaus"/>
      </a:defRPr>
    </a:lvl4pPr>
    <a:lvl5pPr indent="914400" latinLnBrk="0">
      <a:lnSpc>
        <a:spcPct val="110000"/>
      </a:lnSpc>
      <a:defRPr sz="1000">
        <a:latin typeface="+mn-lt"/>
        <a:ea typeface="+mn-ea"/>
        <a:cs typeface="+mn-cs"/>
        <a:sym typeface="AdiHaus"/>
      </a:defRPr>
    </a:lvl5pPr>
    <a:lvl6pPr indent="1143000" latinLnBrk="0">
      <a:lnSpc>
        <a:spcPct val="110000"/>
      </a:lnSpc>
      <a:defRPr sz="1000">
        <a:latin typeface="+mn-lt"/>
        <a:ea typeface="+mn-ea"/>
        <a:cs typeface="+mn-cs"/>
        <a:sym typeface="AdiHaus"/>
      </a:defRPr>
    </a:lvl6pPr>
    <a:lvl7pPr indent="1371600" latinLnBrk="0">
      <a:lnSpc>
        <a:spcPct val="110000"/>
      </a:lnSpc>
      <a:defRPr sz="1000">
        <a:latin typeface="+mn-lt"/>
        <a:ea typeface="+mn-ea"/>
        <a:cs typeface="+mn-cs"/>
        <a:sym typeface="AdiHaus"/>
      </a:defRPr>
    </a:lvl7pPr>
    <a:lvl8pPr indent="1600200" latinLnBrk="0">
      <a:lnSpc>
        <a:spcPct val="110000"/>
      </a:lnSpc>
      <a:defRPr sz="1000">
        <a:latin typeface="+mn-lt"/>
        <a:ea typeface="+mn-ea"/>
        <a:cs typeface="+mn-cs"/>
        <a:sym typeface="AdiHaus"/>
      </a:defRPr>
    </a:lvl8pPr>
    <a:lvl9pPr indent="1828800" latinLnBrk="0">
      <a:lnSpc>
        <a:spcPct val="110000"/>
      </a:lnSpc>
      <a:defRPr sz="1000">
        <a:latin typeface="+mn-lt"/>
        <a:ea typeface="+mn-ea"/>
        <a:cs typeface="+mn-cs"/>
        <a:sym typeface="AdiHaus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1.jpeg"/></Relationships>
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6.png"/></Relationships>
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2.jpe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3.jpeg"/></Relationships>
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3" name="Body Level One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Text Placeholder 5"/>
          <p:cNvSpPr/>
          <p:nvPr>
            <p:ph type="body" sz="quarter" idx="13"/>
          </p:nvPr>
        </p:nvSpPr>
        <p:spPr>
          <a:xfrm>
            <a:off x="611188" y="3435350"/>
            <a:ext cx="7920036" cy="1152525"/>
          </a:xfrm>
          <a:prstGeom prst="rect">
            <a:avLst/>
          </a:prstGeom>
        </p:spPr>
        <p:txBody>
          <a:bodyPr/>
          <a:lstStyle/>
          <a:p>
            <a:pPr algn="l">
              <a:defRPr sz="1400">
                <a:solidFill>
                  <a:srgbClr val="000000"/>
                </a:solidFill>
              </a:defRPr>
            </a:pPr>
          </a:p>
        </p:txBody>
      </p:sp>
      <p:sp>
        <p:nvSpPr>
          <p:cNvPr id="1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ext + Image (4)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4" name="Group 24"/>
          <p:cNvGrpSpPr/>
          <p:nvPr/>
        </p:nvGrpSpPr>
        <p:grpSpPr>
          <a:xfrm>
            <a:off x="-88908" y="555625"/>
            <a:ext cx="36002" cy="4029871"/>
            <a:chOff x="0" y="0"/>
            <a:chExt cx="36001" cy="4029870"/>
          </a:xfrm>
        </p:grpSpPr>
        <p:sp>
          <p:nvSpPr>
            <p:cNvPr id="258" name="Straight Connector 10"/>
            <p:cNvSpPr/>
            <p:nvPr/>
          </p:nvSpPr>
          <p:spPr>
            <a:xfrm flipH="1" flipV="1">
              <a:off x="0" y="0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59" name="Straight Connector 11"/>
            <p:cNvSpPr/>
            <p:nvPr/>
          </p:nvSpPr>
          <p:spPr>
            <a:xfrm flipH="1">
              <a:off x="0" y="1150144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60" name="Straight Connector 12"/>
            <p:cNvSpPr/>
            <p:nvPr/>
          </p:nvSpPr>
          <p:spPr>
            <a:xfrm flipH="1">
              <a:off x="0" y="1438275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61" name="Straight Connector 13"/>
            <p:cNvSpPr/>
            <p:nvPr/>
          </p:nvSpPr>
          <p:spPr>
            <a:xfrm flipH="1">
              <a:off x="0" y="2879725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62" name="Straight Connector 14"/>
            <p:cNvSpPr/>
            <p:nvPr/>
          </p:nvSpPr>
          <p:spPr>
            <a:xfrm flipH="1">
              <a:off x="0" y="2590800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63" name="Straight Connector 15"/>
            <p:cNvSpPr/>
            <p:nvPr/>
          </p:nvSpPr>
          <p:spPr>
            <a:xfrm flipH="1">
              <a:off x="0" y="4029869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271" name="Group 18"/>
          <p:cNvGrpSpPr/>
          <p:nvPr/>
        </p:nvGrpSpPr>
        <p:grpSpPr>
          <a:xfrm>
            <a:off x="611185" y="-56832"/>
            <a:ext cx="7920839" cy="36002"/>
            <a:chOff x="-1" y="0"/>
            <a:chExt cx="7920837" cy="36001"/>
          </a:xfrm>
        </p:grpSpPr>
        <p:sp>
          <p:nvSpPr>
            <p:cNvPr id="265" name="Straight Connector 17"/>
            <p:cNvSpPr/>
            <p:nvPr/>
          </p:nvSpPr>
          <p:spPr>
            <a:xfrm flipV="1">
              <a:off x="-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66" name="Straight Connector 19"/>
            <p:cNvSpPr/>
            <p:nvPr/>
          </p:nvSpPr>
          <p:spPr>
            <a:xfrm flipV="1">
              <a:off x="2445543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67" name="Straight Connector 20"/>
            <p:cNvSpPr/>
            <p:nvPr/>
          </p:nvSpPr>
          <p:spPr>
            <a:xfrm flipV="1">
              <a:off x="2736056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68" name="Straight Connector 21"/>
            <p:cNvSpPr/>
            <p:nvPr/>
          </p:nvSpPr>
          <p:spPr>
            <a:xfrm flipV="1">
              <a:off x="518398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69" name="Straight Connector 22"/>
            <p:cNvSpPr/>
            <p:nvPr/>
          </p:nvSpPr>
          <p:spPr>
            <a:xfrm flipV="1">
              <a:off x="546973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70" name="Straight Connector 23"/>
            <p:cNvSpPr/>
            <p:nvPr/>
          </p:nvSpPr>
          <p:spPr>
            <a:xfrm flipV="1">
              <a:off x="7920835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278" name="Group 25"/>
          <p:cNvGrpSpPr/>
          <p:nvPr/>
        </p:nvGrpSpPr>
        <p:grpSpPr>
          <a:xfrm>
            <a:off x="611185" y="5164330"/>
            <a:ext cx="7920839" cy="36003"/>
            <a:chOff x="-1" y="0"/>
            <a:chExt cx="7920837" cy="36001"/>
          </a:xfrm>
        </p:grpSpPr>
        <p:sp>
          <p:nvSpPr>
            <p:cNvPr id="272" name="Straight Connector 26"/>
            <p:cNvSpPr/>
            <p:nvPr/>
          </p:nvSpPr>
          <p:spPr>
            <a:xfrm flipV="1">
              <a:off x="-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73" name="Straight Connector 27"/>
            <p:cNvSpPr/>
            <p:nvPr/>
          </p:nvSpPr>
          <p:spPr>
            <a:xfrm flipV="1">
              <a:off x="2445543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74" name="Straight Connector 28"/>
            <p:cNvSpPr/>
            <p:nvPr/>
          </p:nvSpPr>
          <p:spPr>
            <a:xfrm flipV="1">
              <a:off x="2736056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75" name="Straight Connector 29"/>
            <p:cNvSpPr/>
            <p:nvPr/>
          </p:nvSpPr>
          <p:spPr>
            <a:xfrm flipV="1">
              <a:off x="518398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76" name="Straight Connector 30"/>
            <p:cNvSpPr/>
            <p:nvPr/>
          </p:nvSpPr>
          <p:spPr>
            <a:xfrm flipV="1">
              <a:off x="546973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77" name="Straight Connector 31"/>
            <p:cNvSpPr/>
            <p:nvPr/>
          </p:nvSpPr>
          <p:spPr>
            <a:xfrm flipV="1">
              <a:off x="7920835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285" name="Group 33"/>
          <p:cNvGrpSpPr/>
          <p:nvPr/>
        </p:nvGrpSpPr>
        <p:grpSpPr>
          <a:xfrm>
            <a:off x="9162411" y="555625"/>
            <a:ext cx="36003" cy="4029871"/>
            <a:chOff x="0" y="0"/>
            <a:chExt cx="36001" cy="4029870"/>
          </a:xfrm>
        </p:grpSpPr>
        <p:sp>
          <p:nvSpPr>
            <p:cNvPr id="279" name="Straight Connector 34"/>
            <p:cNvSpPr/>
            <p:nvPr/>
          </p:nvSpPr>
          <p:spPr>
            <a:xfrm flipH="1" flipV="1">
              <a:off x="0" y="0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80" name="Straight Connector 35"/>
            <p:cNvSpPr/>
            <p:nvPr/>
          </p:nvSpPr>
          <p:spPr>
            <a:xfrm flipH="1">
              <a:off x="0" y="1150144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81" name="Straight Connector 36"/>
            <p:cNvSpPr/>
            <p:nvPr/>
          </p:nvSpPr>
          <p:spPr>
            <a:xfrm flipH="1">
              <a:off x="0" y="1438275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82" name="Straight Connector 37"/>
            <p:cNvSpPr/>
            <p:nvPr/>
          </p:nvSpPr>
          <p:spPr>
            <a:xfrm flipH="1">
              <a:off x="0" y="2879725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83" name="Straight Connector 38"/>
            <p:cNvSpPr/>
            <p:nvPr/>
          </p:nvSpPr>
          <p:spPr>
            <a:xfrm flipH="1">
              <a:off x="0" y="2590800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84" name="Straight Connector 39"/>
            <p:cNvSpPr/>
            <p:nvPr/>
          </p:nvSpPr>
          <p:spPr>
            <a:xfrm flipH="1">
              <a:off x="0" y="4029869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pic>
        <p:nvPicPr>
          <p:cNvPr id="286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9467" y="4721592"/>
            <a:ext cx="514483" cy="263160"/>
          </a:xfrm>
          <a:prstGeom prst="rect">
            <a:avLst/>
          </a:prstGeom>
          <a:ln w="12700">
            <a:miter lim="400000"/>
          </a:ln>
        </p:spPr>
      </p:pic>
      <p:sp>
        <p:nvSpPr>
          <p:cNvPr id="287" name="Body Level One…"/>
          <p:cNvSpPr txBox="1"/>
          <p:nvPr>
            <p:ph type="body" sz="quarter" idx="1"/>
          </p:nvPr>
        </p:nvSpPr>
        <p:spPr>
          <a:xfrm>
            <a:off x="3348035" y="555623"/>
            <a:ext cx="5184002" cy="1152002"/>
          </a:xfrm>
          <a:prstGeom prst="rect">
            <a:avLst/>
          </a:prstGeom>
        </p:spPr>
        <p:txBody>
          <a:bodyPr/>
          <a:lstStyle>
            <a:lvl1pPr algn="l">
              <a:defRPr sz="1400">
                <a:solidFill>
                  <a:srgbClr val="000000"/>
                </a:solidFill>
              </a:defRPr>
            </a:lvl1pPr>
            <a:lvl2pPr marL="179999" indent="-179999" algn="l">
              <a:buSzPct val="100000"/>
              <a:buChar char="•"/>
              <a:defRPr sz="1400">
                <a:solidFill>
                  <a:srgbClr val="000000"/>
                </a:solidFill>
              </a:defRPr>
            </a:lvl2pPr>
            <a:lvl3pPr marL="359999" indent="-179999" algn="l">
              <a:buSzPct val="90000"/>
              <a:buChar char="−"/>
              <a:defRPr sz="1400">
                <a:solidFill>
                  <a:srgbClr val="000000"/>
                </a:solidFill>
              </a:defRPr>
            </a:lvl3pPr>
            <a:lvl4pPr marL="179999" indent="-179999" algn="l">
              <a:buSzPct val="90000"/>
              <a:buAutoNum type="arabicPeriod" startAt="1"/>
              <a:defRPr sz="1400">
                <a:solidFill>
                  <a:srgbClr val="000000"/>
                </a:solidFill>
              </a:defRPr>
            </a:lvl4pPr>
            <a:lvl5pPr marL="359999" indent="-179999" algn="l">
              <a:buSzPct val="90000"/>
              <a:buAutoNum type="arabicPeriod" startAt="1"/>
              <a:defRPr sz="1400">
                <a:solidFill>
                  <a:srgbClr val="00000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88" name="Title Text"/>
          <p:cNvSpPr txBox="1"/>
          <p:nvPr>
            <p:ph type="title"/>
          </p:nvPr>
        </p:nvSpPr>
        <p:spPr>
          <a:xfrm>
            <a:off x="611189" y="555625"/>
            <a:ext cx="2448000" cy="1152525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90000"/>
              </a:lnSpc>
              <a:defRPr sz="2200">
                <a:solidFill>
                  <a:schemeClr val="accent1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89" name="Picture Placeholder 2"/>
          <p:cNvSpPr/>
          <p:nvPr>
            <p:ph type="pic" idx="13"/>
          </p:nvPr>
        </p:nvSpPr>
        <p:spPr>
          <a:xfrm>
            <a:off x="611189" y="1995485"/>
            <a:ext cx="7920850" cy="259214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90" name="Slide Number"/>
          <p:cNvSpPr txBox="1"/>
          <p:nvPr>
            <p:ph type="sldNum" sz="quarter" idx="2"/>
          </p:nvPr>
        </p:nvSpPr>
        <p:spPr>
          <a:xfrm>
            <a:off x="8405812" y="5016499"/>
            <a:ext cx="127001" cy="1270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ext + Image (5)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3" name="Group 24"/>
          <p:cNvGrpSpPr/>
          <p:nvPr/>
        </p:nvGrpSpPr>
        <p:grpSpPr>
          <a:xfrm>
            <a:off x="-88908" y="555625"/>
            <a:ext cx="36002" cy="4029871"/>
            <a:chOff x="0" y="0"/>
            <a:chExt cx="36001" cy="4029870"/>
          </a:xfrm>
        </p:grpSpPr>
        <p:sp>
          <p:nvSpPr>
            <p:cNvPr id="297" name="Straight Connector 10"/>
            <p:cNvSpPr/>
            <p:nvPr/>
          </p:nvSpPr>
          <p:spPr>
            <a:xfrm flipH="1" flipV="1">
              <a:off x="0" y="0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98" name="Straight Connector 11"/>
            <p:cNvSpPr/>
            <p:nvPr/>
          </p:nvSpPr>
          <p:spPr>
            <a:xfrm flipH="1">
              <a:off x="0" y="1150144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99" name="Straight Connector 12"/>
            <p:cNvSpPr/>
            <p:nvPr/>
          </p:nvSpPr>
          <p:spPr>
            <a:xfrm flipH="1">
              <a:off x="0" y="1438275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00" name="Straight Connector 13"/>
            <p:cNvSpPr/>
            <p:nvPr/>
          </p:nvSpPr>
          <p:spPr>
            <a:xfrm flipH="1">
              <a:off x="0" y="2879725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01" name="Straight Connector 14"/>
            <p:cNvSpPr/>
            <p:nvPr/>
          </p:nvSpPr>
          <p:spPr>
            <a:xfrm flipH="1">
              <a:off x="0" y="2590800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02" name="Straight Connector 15"/>
            <p:cNvSpPr/>
            <p:nvPr/>
          </p:nvSpPr>
          <p:spPr>
            <a:xfrm flipH="1">
              <a:off x="0" y="4029869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310" name="Group 18"/>
          <p:cNvGrpSpPr/>
          <p:nvPr/>
        </p:nvGrpSpPr>
        <p:grpSpPr>
          <a:xfrm>
            <a:off x="611185" y="-56832"/>
            <a:ext cx="7920839" cy="36002"/>
            <a:chOff x="-1" y="0"/>
            <a:chExt cx="7920837" cy="36001"/>
          </a:xfrm>
        </p:grpSpPr>
        <p:sp>
          <p:nvSpPr>
            <p:cNvPr id="304" name="Straight Connector 17"/>
            <p:cNvSpPr/>
            <p:nvPr/>
          </p:nvSpPr>
          <p:spPr>
            <a:xfrm flipV="1">
              <a:off x="-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05" name="Straight Connector 19"/>
            <p:cNvSpPr/>
            <p:nvPr/>
          </p:nvSpPr>
          <p:spPr>
            <a:xfrm flipV="1">
              <a:off x="2445543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06" name="Straight Connector 20"/>
            <p:cNvSpPr/>
            <p:nvPr/>
          </p:nvSpPr>
          <p:spPr>
            <a:xfrm flipV="1">
              <a:off x="2736056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07" name="Straight Connector 21"/>
            <p:cNvSpPr/>
            <p:nvPr/>
          </p:nvSpPr>
          <p:spPr>
            <a:xfrm flipV="1">
              <a:off x="518398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08" name="Straight Connector 22"/>
            <p:cNvSpPr/>
            <p:nvPr/>
          </p:nvSpPr>
          <p:spPr>
            <a:xfrm flipV="1">
              <a:off x="546973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09" name="Straight Connector 23"/>
            <p:cNvSpPr/>
            <p:nvPr/>
          </p:nvSpPr>
          <p:spPr>
            <a:xfrm flipV="1">
              <a:off x="7920835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317" name="Group 25"/>
          <p:cNvGrpSpPr/>
          <p:nvPr/>
        </p:nvGrpSpPr>
        <p:grpSpPr>
          <a:xfrm>
            <a:off x="611185" y="5164330"/>
            <a:ext cx="7920839" cy="36003"/>
            <a:chOff x="-1" y="0"/>
            <a:chExt cx="7920837" cy="36001"/>
          </a:xfrm>
        </p:grpSpPr>
        <p:sp>
          <p:nvSpPr>
            <p:cNvPr id="311" name="Straight Connector 26"/>
            <p:cNvSpPr/>
            <p:nvPr/>
          </p:nvSpPr>
          <p:spPr>
            <a:xfrm flipV="1">
              <a:off x="-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12" name="Straight Connector 27"/>
            <p:cNvSpPr/>
            <p:nvPr/>
          </p:nvSpPr>
          <p:spPr>
            <a:xfrm flipV="1">
              <a:off x="2445543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13" name="Straight Connector 28"/>
            <p:cNvSpPr/>
            <p:nvPr/>
          </p:nvSpPr>
          <p:spPr>
            <a:xfrm flipV="1">
              <a:off x="2736056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14" name="Straight Connector 29"/>
            <p:cNvSpPr/>
            <p:nvPr/>
          </p:nvSpPr>
          <p:spPr>
            <a:xfrm flipV="1">
              <a:off x="518398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15" name="Straight Connector 30"/>
            <p:cNvSpPr/>
            <p:nvPr/>
          </p:nvSpPr>
          <p:spPr>
            <a:xfrm flipV="1">
              <a:off x="546973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16" name="Straight Connector 31"/>
            <p:cNvSpPr/>
            <p:nvPr/>
          </p:nvSpPr>
          <p:spPr>
            <a:xfrm flipV="1">
              <a:off x="7920835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324" name="Group 33"/>
          <p:cNvGrpSpPr/>
          <p:nvPr/>
        </p:nvGrpSpPr>
        <p:grpSpPr>
          <a:xfrm>
            <a:off x="9162411" y="555625"/>
            <a:ext cx="36003" cy="4029871"/>
            <a:chOff x="0" y="0"/>
            <a:chExt cx="36001" cy="4029870"/>
          </a:xfrm>
        </p:grpSpPr>
        <p:sp>
          <p:nvSpPr>
            <p:cNvPr id="318" name="Straight Connector 34"/>
            <p:cNvSpPr/>
            <p:nvPr/>
          </p:nvSpPr>
          <p:spPr>
            <a:xfrm flipH="1" flipV="1">
              <a:off x="0" y="0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19" name="Straight Connector 35"/>
            <p:cNvSpPr/>
            <p:nvPr/>
          </p:nvSpPr>
          <p:spPr>
            <a:xfrm flipH="1">
              <a:off x="0" y="1150144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20" name="Straight Connector 36"/>
            <p:cNvSpPr/>
            <p:nvPr/>
          </p:nvSpPr>
          <p:spPr>
            <a:xfrm flipH="1">
              <a:off x="0" y="1438275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21" name="Straight Connector 37"/>
            <p:cNvSpPr/>
            <p:nvPr/>
          </p:nvSpPr>
          <p:spPr>
            <a:xfrm flipH="1">
              <a:off x="0" y="2879725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22" name="Straight Connector 38"/>
            <p:cNvSpPr/>
            <p:nvPr/>
          </p:nvSpPr>
          <p:spPr>
            <a:xfrm flipH="1">
              <a:off x="0" y="2590800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23" name="Straight Connector 39"/>
            <p:cNvSpPr/>
            <p:nvPr/>
          </p:nvSpPr>
          <p:spPr>
            <a:xfrm flipH="1">
              <a:off x="0" y="4029869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pic>
        <p:nvPicPr>
          <p:cNvPr id="325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9467" y="4721592"/>
            <a:ext cx="514483" cy="263160"/>
          </a:xfrm>
          <a:prstGeom prst="rect">
            <a:avLst/>
          </a:prstGeom>
          <a:ln w="12700">
            <a:miter lim="400000"/>
          </a:ln>
        </p:spPr>
      </p:pic>
      <p:sp>
        <p:nvSpPr>
          <p:cNvPr id="326" name="Picture Placeholder 2"/>
          <p:cNvSpPr/>
          <p:nvPr>
            <p:ph type="pic" idx="13"/>
          </p:nvPr>
        </p:nvSpPr>
        <p:spPr>
          <a:xfrm>
            <a:off x="1" y="0"/>
            <a:ext cx="9144001" cy="343535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27" name="Title Text"/>
          <p:cNvSpPr txBox="1"/>
          <p:nvPr>
            <p:ph type="title"/>
          </p:nvPr>
        </p:nvSpPr>
        <p:spPr>
          <a:xfrm>
            <a:off x="606373" y="3435350"/>
            <a:ext cx="7926442" cy="1152525"/>
          </a:xfrm>
          <a:prstGeom prst="rect">
            <a:avLst/>
          </a:prstGeom>
        </p:spPr>
        <p:txBody>
          <a:bodyPr anchor="b"/>
          <a:lstStyle>
            <a:lvl1pPr>
              <a:lnSpc>
                <a:spcPct val="90000"/>
              </a:lnSpc>
              <a:spcBef>
                <a:spcPts val="600"/>
              </a:spcBef>
              <a:defRPr sz="2200">
                <a:solidFill>
                  <a:schemeClr val="accent1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28" name="Slide Number"/>
          <p:cNvSpPr txBox="1"/>
          <p:nvPr>
            <p:ph type="sldNum" sz="quarter" idx="2"/>
          </p:nvPr>
        </p:nvSpPr>
        <p:spPr>
          <a:xfrm>
            <a:off x="8405812" y="5016499"/>
            <a:ext cx="127001" cy="1270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Full-size Imag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Picture Placeholder 2"/>
          <p:cNvSpPr/>
          <p:nvPr>
            <p:ph type="pic" idx="13"/>
          </p:nvPr>
        </p:nvSpPr>
        <p:spPr>
          <a:xfrm>
            <a:off x="1" y="0"/>
            <a:ext cx="9144001" cy="51435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6" name="Title Text"/>
          <p:cNvSpPr txBox="1"/>
          <p:nvPr>
            <p:ph type="title"/>
          </p:nvPr>
        </p:nvSpPr>
        <p:spPr>
          <a:xfrm>
            <a:off x="611189" y="555625"/>
            <a:ext cx="2448000" cy="2592390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90000"/>
              </a:lnSpc>
              <a:defRPr sz="2200"/>
            </a:lvl1pPr>
          </a:lstStyle>
          <a:p>
            <a:pPr/>
            <a:r>
              <a:t>Title Text</a:t>
            </a:r>
          </a:p>
        </p:txBody>
      </p:sp>
      <p:grpSp>
        <p:nvGrpSpPr>
          <p:cNvPr id="351" name="Group 63"/>
          <p:cNvGrpSpPr/>
          <p:nvPr/>
        </p:nvGrpSpPr>
        <p:grpSpPr>
          <a:xfrm>
            <a:off x="608938" y="4721601"/>
            <a:ext cx="515015" cy="263286"/>
            <a:chOff x="0" y="0"/>
            <a:chExt cx="515014" cy="263285"/>
          </a:xfrm>
        </p:grpSpPr>
        <p:sp>
          <p:nvSpPr>
            <p:cNvPr id="337" name="Freeform 6"/>
            <p:cNvSpPr/>
            <p:nvPr/>
          </p:nvSpPr>
          <p:spPr>
            <a:xfrm>
              <a:off x="21677" y="162392"/>
              <a:ext cx="471753" cy="12702"/>
            </a:xfrm>
            <a:prstGeom prst="rect">
              <a:avLst/>
            </a:prstGeom>
            <a:solidFill>
              <a:srgbClr val="FFFFFF"/>
            </a:solidFill>
            <a:ln w="3175" cap="sq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72000" tIns="72000" rIns="72000" bIns="72000" numCol="1" anchor="t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AdiHaus"/>
                </a:defRPr>
              </a:pPr>
            </a:p>
          </p:txBody>
        </p:sp>
        <p:sp>
          <p:nvSpPr>
            <p:cNvPr id="338" name="Freeform 7"/>
            <p:cNvSpPr/>
            <p:nvPr/>
          </p:nvSpPr>
          <p:spPr>
            <a:xfrm>
              <a:off x="100843" y="206176"/>
              <a:ext cx="39729" cy="571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8900" y="19209"/>
                  </a:moveTo>
                  <a:cubicBezTo>
                    <a:pt x="16691" y="20832"/>
                    <a:pt x="13868" y="21600"/>
                    <a:pt x="10800" y="21600"/>
                  </a:cubicBezTo>
                  <a:cubicBezTo>
                    <a:pt x="7732" y="21600"/>
                    <a:pt x="4909" y="20832"/>
                    <a:pt x="2700" y="19466"/>
                  </a:cubicBezTo>
                  <a:cubicBezTo>
                    <a:pt x="0" y="17417"/>
                    <a:pt x="0" y="15282"/>
                    <a:pt x="0" y="10672"/>
                  </a:cubicBezTo>
                  <a:cubicBezTo>
                    <a:pt x="0" y="6232"/>
                    <a:pt x="0" y="4183"/>
                    <a:pt x="2700" y="2049"/>
                  </a:cubicBezTo>
                  <a:cubicBezTo>
                    <a:pt x="4909" y="683"/>
                    <a:pt x="7732" y="0"/>
                    <a:pt x="10800" y="0"/>
                  </a:cubicBezTo>
                  <a:cubicBezTo>
                    <a:pt x="16691" y="0"/>
                    <a:pt x="20741" y="2561"/>
                    <a:pt x="21600" y="6232"/>
                  </a:cubicBezTo>
                  <a:cubicBezTo>
                    <a:pt x="18286" y="6232"/>
                    <a:pt x="18286" y="6232"/>
                    <a:pt x="18286" y="6232"/>
                  </a:cubicBezTo>
                  <a:cubicBezTo>
                    <a:pt x="17305" y="3671"/>
                    <a:pt x="14482" y="1878"/>
                    <a:pt x="10800" y="1878"/>
                  </a:cubicBezTo>
                  <a:cubicBezTo>
                    <a:pt x="8591" y="1878"/>
                    <a:pt x="6750" y="2561"/>
                    <a:pt x="5523" y="3500"/>
                  </a:cubicBezTo>
                  <a:cubicBezTo>
                    <a:pt x="3682" y="4866"/>
                    <a:pt x="3314" y="6232"/>
                    <a:pt x="3314" y="10672"/>
                  </a:cubicBezTo>
                  <a:cubicBezTo>
                    <a:pt x="3314" y="15282"/>
                    <a:pt x="3682" y="16734"/>
                    <a:pt x="5523" y="18100"/>
                  </a:cubicBezTo>
                  <a:cubicBezTo>
                    <a:pt x="6750" y="19039"/>
                    <a:pt x="8591" y="19722"/>
                    <a:pt x="10800" y="19722"/>
                  </a:cubicBezTo>
                  <a:cubicBezTo>
                    <a:pt x="13009" y="19722"/>
                    <a:pt x="15095" y="19039"/>
                    <a:pt x="16691" y="17843"/>
                  </a:cubicBezTo>
                  <a:cubicBezTo>
                    <a:pt x="17918" y="16734"/>
                    <a:pt x="18286" y="15538"/>
                    <a:pt x="18286" y="13916"/>
                  </a:cubicBezTo>
                  <a:cubicBezTo>
                    <a:pt x="18286" y="12294"/>
                    <a:pt x="18286" y="12294"/>
                    <a:pt x="18286" y="12294"/>
                  </a:cubicBezTo>
                  <a:cubicBezTo>
                    <a:pt x="10800" y="12294"/>
                    <a:pt x="10800" y="12294"/>
                    <a:pt x="10800" y="12294"/>
                  </a:cubicBezTo>
                  <a:cubicBezTo>
                    <a:pt x="10800" y="10160"/>
                    <a:pt x="10800" y="10160"/>
                    <a:pt x="10800" y="10160"/>
                  </a:cubicBezTo>
                  <a:cubicBezTo>
                    <a:pt x="21600" y="10160"/>
                    <a:pt x="21600" y="10160"/>
                    <a:pt x="21600" y="10160"/>
                  </a:cubicBezTo>
                  <a:cubicBezTo>
                    <a:pt x="21600" y="13660"/>
                    <a:pt x="21600" y="13660"/>
                    <a:pt x="21600" y="13660"/>
                  </a:cubicBezTo>
                  <a:cubicBezTo>
                    <a:pt x="21600" y="16221"/>
                    <a:pt x="20986" y="17843"/>
                    <a:pt x="18900" y="19209"/>
                  </a:cubicBezTo>
                  <a:close/>
                </a:path>
              </a:pathLst>
            </a:custGeom>
            <a:solidFill>
              <a:srgbClr val="FFFFFF"/>
            </a:solidFill>
            <a:ln w="3175" cap="sq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72000" tIns="72000" rIns="72000" bIns="72000" numCol="1" anchor="t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AdiHaus"/>
                </a:defRPr>
              </a:pPr>
            </a:p>
          </p:txBody>
        </p:sp>
        <p:sp>
          <p:nvSpPr>
            <p:cNvPr id="339" name="Freeform 8"/>
            <p:cNvSpPr/>
            <p:nvPr/>
          </p:nvSpPr>
          <p:spPr>
            <a:xfrm>
              <a:off x="171892" y="206176"/>
              <a:ext cx="40015" cy="571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3454" y="2059"/>
                  </a:moveTo>
                  <a:cubicBezTo>
                    <a:pt x="3454" y="9969"/>
                    <a:pt x="3454" y="9969"/>
                    <a:pt x="3454" y="9969"/>
                  </a:cubicBezTo>
                  <a:cubicBezTo>
                    <a:pt x="11491" y="9969"/>
                    <a:pt x="11491" y="9969"/>
                    <a:pt x="11491" y="9969"/>
                  </a:cubicBezTo>
                  <a:cubicBezTo>
                    <a:pt x="15144" y="9969"/>
                    <a:pt x="17579" y="8523"/>
                    <a:pt x="17579" y="6057"/>
                  </a:cubicBezTo>
                  <a:cubicBezTo>
                    <a:pt x="17579" y="3505"/>
                    <a:pt x="15144" y="2059"/>
                    <a:pt x="11491" y="2059"/>
                  </a:cubicBezTo>
                  <a:cubicBezTo>
                    <a:pt x="3454" y="2059"/>
                    <a:pt x="3454" y="2059"/>
                    <a:pt x="3454" y="2059"/>
                  </a:cubicBezTo>
                  <a:close/>
                  <a:moveTo>
                    <a:pt x="0" y="0"/>
                  </a:moveTo>
                  <a:cubicBezTo>
                    <a:pt x="11715" y="0"/>
                    <a:pt x="11715" y="0"/>
                    <a:pt x="11715" y="0"/>
                  </a:cubicBezTo>
                  <a:cubicBezTo>
                    <a:pt x="17329" y="0"/>
                    <a:pt x="20990" y="2305"/>
                    <a:pt x="20990" y="6062"/>
                  </a:cubicBezTo>
                  <a:cubicBezTo>
                    <a:pt x="20990" y="9306"/>
                    <a:pt x="18183" y="11099"/>
                    <a:pt x="14278" y="11867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7573" y="21600"/>
                    <a:pt x="17573" y="21600"/>
                    <a:pt x="17573" y="21600"/>
                  </a:cubicBezTo>
                  <a:cubicBezTo>
                    <a:pt x="10861" y="12038"/>
                    <a:pt x="10861" y="12038"/>
                    <a:pt x="10861" y="12038"/>
                  </a:cubicBezTo>
                  <a:cubicBezTo>
                    <a:pt x="3417" y="12038"/>
                    <a:pt x="3417" y="12038"/>
                    <a:pt x="3417" y="12038"/>
                  </a:cubicBezTo>
                  <a:cubicBezTo>
                    <a:pt x="3417" y="21600"/>
                    <a:pt x="3417" y="21600"/>
                    <a:pt x="3417" y="2160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3175" cap="sq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72000" tIns="72000" rIns="72000" bIns="72000" numCol="1" anchor="t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AdiHaus"/>
                </a:defRPr>
              </a:pPr>
            </a:p>
          </p:txBody>
        </p:sp>
        <p:sp>
          <p:nvSpPr>
            <p:cNvPr id="340" name="Freeform 10"/>
            <p:cNvSpPr/>
            <p:nvPr/>
          </p:nvSpPr>
          <p:spPr>
            <a:xfrm>
              <a:off x="239790" y="206176"/>
              <a:ext cx="39347" cy="571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923" y="1878"/>
                  </a:moveTo>
                  <a:cubicBezTo>
                    <a:pt x="8825" y="1878"/>
                    <a:pt x="6849" y="2561"/>
                    <a:pt x="5368" y="3500"/>
                  </a:cubicBezTo>
                  <a:cubicBezTo>
                    <a:pt x="3516" y="4866"/>
                    <a:pt x="3146" y="6232"/>
                    <a:pt x="3146" y="10672"/>
                  </a:cubicBezTo>
                  <a:cubicBezTo>
                    <a:pt x="3146" y="15282"/>
                    <a:pt x="3516" y="16734"/>
                    <a:pt x="5368" y="18100"/>
                  </a:cubicBezTo>
                  <a:cubicBezTo>
                    <a:pt x="6849" y="19039"/>
                    <a:pt x="8825" y="19722"/>
                    <a:pt x="10923" y="19722"/>
                  </a:cubicBezTo>
                  <a:cubicBezTo>
                    <a:pt x="12775" y="19722"/>
                    <a:pt x="14751" y="19039"/>
                    <a:pt x="16232" y="18100"/>
                  </a:cubicBezTo>
                  <a:cubicBezTo>
                    <a:pt x="18084" y="16734"/>
                    <a:pt x="18454" y="15282"/>
                    <a:pt x="18454" y="10672"/>
                  </a:cubicBezTo>
                  <a:cubicBezTo>
                    <a:pt x="18454" y="6232"/>
                    <a:pt x="18084" y="4866"/>
                    <a:pt x="16232" y="3500"/>
                  </a:cubicBezTo>
                  <a:cubicBezTo>
                    <a:pt x="14751" y="2561"/>
                    <a:pt x="12775" y="1878"/>
                    <a:pt x="10923" y="1878"/>
                  </a:cubicBezTo>
                  <a:close/>
                  <a:moveTo>
                    <a:pt x="10924" y="0"/>
                  </a:moveTo>
                  <a:cubicBezTo>
                    <a:pt x="13779" y="0"/>
                    <a:pt x="16634" y="683"/>
                    <a:pt x="18745" y="2049"/>
                  </a:cubicBezTo>
                  <a:cubicBezTo>
                    <a:pt x="21600" y="4183"/>
                    <a:pt x="21600" y="6232"/>
                    <a:pt x="21600" y="10672"/>
                  </a:cubicBezTo>
                  <a:cubicBezTo>
                    <a:pt x="21600" y="15282"/>
                    <a:pt x="21600" y="17417"/>
                    <a:pt x="18745" y="19466"/>
                  </a:cubicBezTo>
                  <a:cubicBezTo>
                    <a:pt x="16634" y="20832"/>
                    <a:pt x="13779" y="21600"/>
                    <a:pt x="10924" y="21600"/>
                  </a:cubicBezTo>
                  <a:cubicBezTo>
                    <a:pt x="7572" y="21600"/>
                    <a:pt x="4966" y="20832"/>
                    <a:pt x="2855" y="19466"/>
                  </a:cubicBezTo>
                  <a:cubicBezTo>
                    <a:pt x="0" y="17417"/>
                    <a:pt x="0" y="15282"/>
                    <a:pt x="0" y="10672"/>
                  </a:cubicBezTo>
                  <a:cubicBezTo>
                    <a:pt x="0" y="6232"/>
                    <a:pt x="0" y="4183"/>
                    <a:pt x="2855" y="2049"/>
                  </a:cubicBezTo>
                  <a:cubicBezTo>
                    <a:pt x="4966" y="683"/>
                    <a:pt x="7572" y="0"/>
                    <a:pt x="10924" y="0"/>
                  </a:cubicBezTo>
                  <a:close/>
                </a:path>
              </a:pathLst>
            </a:custGeom>
            <a:solidFill>
              <a:srgbClr val="FFFFFF"/>
            </a:solidFill>
            <a:ln w="3175" cap="sq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72000" tIns="72000" rIns="72000" bIns="72000" numCol="1" anchor="t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AdiHaus"/>
                </a:defRPr>
              </a:pPr>
            </a:p>
          </p:txBody>
        </p:sp>
        <p:sp>
          <p:nvSpPr>
            <p:cNvPr id="341" name="Freeform 68"/>
            <p:cNvSpPr/>
            <p:nvPr/>
          </p:nvSpPr>
          <p:spPr>
            <a:xfrm>
              <a:off x="309981" y="206176"/>
              <a:ext cx="39728" cy="571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541" y="21600"/>
                    <a:pt x="0" y="18783"/>
                    <a:pt x="0" y="1434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314" y="0"/>
                    <a:pt x="3314" y="0"/>
                    <a:pt x="3314" y="0"/>
                  </a:cubicBezTo>
                  <a:cubicBezTo>
                    <a:pt x="3314" y="14172"/>
                    <a:pt x="3314" y="14172"/>
                    <a:pt x="3314" y="14172"/>
                  </a:cubicBezTo>
                  <a:cubicBezTo>
                    <a:pt x="3314" y="17417"/>
                    <a:pt x="6505" y="19722"/>
                    <a:pt x="10800" y="19722"/>
                  </a:cubicBezTo>
                  <a:cubicBezTo>
                    <a:pt x="15464" y="19722"/>
                    <a:pt x="18286" y="17417"/>
                    <a:pt x="18286" y="14172"/>
                  </a:cubicBezTo>
                  <a:cubicBezTo>
                    <a:pt x="18286" y="0"/>
                    <a:pt x="18286" y="0"/>
                    <a:pt x="18286" y="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1600" y="14343"/>
                    <a:pt x="21600" y="14343"/>
                    <a:pt x="21600" y="14343"/>
                  </a:cubicBezTo>
                  <a:cubicBezTo>
                    <a:pt x="21600" y="18783"/>
                    <a:pt x="16936" y="21600"/>
                    <a:pt x="10800" y="21600"/>
                  </a:cubicBezTo>
                  <a:close/>
                </a:path>
              </a:pathLst>
            </a:custGeom>
            <a:solidFill>
              <a:srgbClr val="FFFFFF"/>
            </a:solidFill>
            <a:ln w="3175" cap="sq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72000" tIns="72000" rIns="72000" bIns="72000" numCol="1" anchor="t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AdiHaus"/>
                </a:defRPr>
              </a:pPr>
            </a:p>
          </p:txBody>
        </p:sp>
        <p:sp>
          <p:nvSpPr>
            <p:cNvPr id="342" name="Freeform 69"/>
            <p:cNvSpPr/>
            <p:nvPr/>
          </p:nvSpPr>
          <p:spPr>
            <a:xfrm>
              <a:off x="382844" y="206176"/>
              <a:ext cx="38582" cy="571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3154" y="2059"/>
                  </a:moveTo>
                  <a:cubicBezTo>
                    <a:pt x="3154" y="10656"/>
                    <a:pt x="3154" y="10656"/>
                    <a:pt x="3154" y="10656"/>
                  </a:cubicBezTo>
                  <a:cubicBezTo>
                    <a:pt x="11487" y="10656"/>
                    <a:pt x="11487" y="10656"/>
                    <a:pt x="11487" y="10656"/>
                  </a:cubicBezTo>
                  <a:cubicBezTo>
                    <a:pt x="15274" y="10656"/>
                    <a:pt x="18178" y="9294"/>
                    <a:pt x="18178" y="6230"/>
                  </a:cubicBezTo>
                  <a:cubicBezTo>
                    <a:pt x="18178" y="3506"/>
                    <a:pt x="15274" y="2059"/>
                    <a:pt x="11487" y="2059"/>
                  </a:cubicBezTo>
                  <a:cubicBezTo>
                    <a:pt x="3154" y="2059"/>
                    <a:pt x="3154" y="2059"/>
                    <a:pt x="3154" y="2059"/>
                  </a:cubicBezTo>
                  <a:close/>
                  <a:moveTo>
                    <a:pt x="0" y="0"/>
                  </a:moveTo>
                  <a:cubicBezTo>
                    <a:pt x="11747" y="0"/>
                    <a:pt x="11747" y="0"/>
                    <a:pt x="11747" y="0"/>
                  </a:cubicBezTo>
                  <a:cubicBezTo>
                    <a:pt x="17558" y="0"/>
                    <a:pt x="21600" y="2561"/>
                    <a:pt x="21600" y="6232"/>
                  </a:cubicBezTo>
                  <a:cubicBezTo>
                    <a:pt x="21600" y="10160"/>
                    <a:pt x="17558" y="12721"/>
                    <a:pt x="11747" y="12721"/>
                  </a:cubicBezTo>
                  <a:cubicBezTo>
                    <a:pt x="3158" y="12721"/>
                    <a:pt x="3158" y="12721"/>
                    <a:pt x="3158" y="12721"/>
                  </a:cubicBezTo>
                  <a:cubicBezTo>
                    <a:pt x="3158" y="21600"/>
                    <a:pt x="3158" y="21600"/>
                    <a:pt x="3158" y="2160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3175" cap="sq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72000" tIns="72000" rIns="72000" bIns="72000" numCol="1" anchor="t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AdiHaus"/>
                </a:defRPr>
              </a:pPr>
            </a:p>
          </p:txBody>
        </p:sp>
        <p:sp>
          <p:nvSpPr>
            <p:cNvPr id="343" name="Oval 15"/>
            <p:cNvSpPr/>
            <p:nvPr/>
          </p:nvSpPr>
          <p:spPr>
            <a:xfrm>
              <a:off x="496962" y="10313"/>
              <a:ext cx="17861" cy="178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9010" y="6353"/>
                  </a:moveTo>
                  <a:cubicBezTo>
                    <a:pt x="9010" y="10363"/>
                    <a:pt x="9010" y="10395"/>
                    <a:pt x="9010" y="10396"/>
                  </a:cubicBezTo>
                  <a:cubicBezTo>
                    <a:pt x="11178" y="10396"/>
                    <a:pt x="11204" y="10396"/>
                    <a:pt x="11204" y="10396"/>
                  </a:cubicBezTo>
                  <a:cubicBezTo>
                    <a:pt x="12576" y="10396"/>
                    <a:pt x="13399" y="9587"/>
                    <a:pt x="13399" y="8509"/>
                  </a:cubicBezTo>
                  <a:cubicBezTo>
                    <a:pt x="13399" y="7161"/>
                    <a:pt x="12576" y="6353"/>
                    <a:pt x="11204" y="6353"/>
                  </a:cubicBezTo>
                  <a:cubicBezTo>
                    <a:pt x="9029" y="6353"/>
                    <a:pt x="9010" y="6353"/>
                    <a:pt x="9010" y="6353"/>
                  </a:cubicBezTo>
                  <a:close/>
                  <a:moveTo>
                    <a:pt x="7392" y="4967"/>
                  </a:moveTo>
                  <a:cubicBezTo>
                    <a:pt x="11461" y="4967"/>
                    <a:pt x="11493" y="4967"/>
                    <a:pt x="11493" y="4967"/>
                  </a:cubicBezTo>
                  <a:cubicBezTo>
                    <a:pt x="13407" y="4967"/>
                    <a:pt x="15047" y="6323"/>
                    <a:pt x="15047" y="8494"/>
                  </a:cubicBezTo>
                  <a:cubicBezTo>
                    <a:pt x="15047" y="10122"/>
                    <a:pt x="14227" y="11207"/>
                    <a:pt x="12586" y="11478"/>
                  </a:cubicBezTo>
                  <a:cubicBezTo>
                    <a:pt x="15570" y="16592"/>
                    <a:pt x="15593" y="16633"/>
                    <a:pt x="15594" y="16633"/>
                  </a:cubicBezTo>
                  <a:cubicBezTo>
                    <a:pt x="13703" y="16633"/>
                    <a:pt x="13680" y="16633"/>
                    <a:pt x="13680" y="16633"/>
                  </a:cubicBezTo>
                  <a:cubicBezTo>
                    <a:pt x="10968" y="11788"/>
                    <a:pt x="10946" y="11750"/>
                    <a:pt x="10946" y="11749"/>
                  </a:cubicBezTo>
                  <a:cubicBezTo>
                    <a:pt x="9055" y="11749"/>
                    <a:pt x="9033" y="11749"/>
                    <a:pt x="9033" y="11749"/>
                  </a:cubicBezTo>
                  <a:cubicBezTo>
                    <a:pt x="9033" y="16595"/>
                    <a:pt x="9033" y="16633"/>
                    <a:pt x="9033" y="16633"/>
                  </a:cubicBezTo>
                  <a:cubicBezTo>
                    <a:pt x="7412" y="16633"/>
                    <a:pt x="7393" y="16633"/>
                    <a:pt x="7392" y="16633"/>
                  </a:cubicBezTo>
                  <a:cubicBezTo>
                    <a:pt x="7392" y="5036"/>
                    <a:pt x="7392" y="4967"/>
                    <a:pt x="7392" y="4967"/>
                  </a:cubicBezTo>
                  <a:close/>
                  <a:moveTo>
                    <a:pt x="10973" y="1733"/>
                  </a:moveTo>
                  <a:cubicBezTo>
                    <a:pt x="5997" y="1733"/>
                    <a:pt x="1964" y="5818"/>
                    <a:pt x="1964" y="10858"/>
                  </a:cubicBezTo>
                  <a:cubicBezTo>
                    <a:pt x="1964" y="15897"/>
                    <a:pt x="5997" y="19983"/>
                    <a:pt x="10973" y="19983"/>
                  </a:cubicBezTo>
                  <a:cubicBezTo>
                    <a:pt x="15949" y="19983"/>
                    <a:pt x="19983" y="15897"/>
                    <a:pt x="19983" y="10858"/>
                  </a:cubicBezTo>
                  <a:cubicBezTo>
                    <a:pt x="19983" y="5818"/>
                    <a:pt x="15949" y="1733"/>
                    <a:pt x="10973" y="1733"/>
                  </a:cubicBezTo>
                  <a:close/>
                  <a:moveTo>
                    <a:pt x="10800" y="0"/>
                  </a:move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ubicBezTo>
                    <a:pt x="0" y="4835"/>
                    <a:pt x="4835" y="0"/>
                    <a:pt x="10800" y="0"/>
                  </a:cubicBezTo>
                  <a:close/>
                </a:path>
              </a:pathLst>
            </a:custGeom>
            <a:solidFill>
              <a:srgbClr val="FFFFFF"/>
            </a:solidFill>
            <a:ln w="3175" cap="sq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72000" tIns="72000" rIns="72000" bIns="72000" numCol="1" anchor="t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AdiHaus"/>
                </a:defRPr>
              </a:pPr>
            </a:p>
          </p:txBody>
        </p:sp>
        <p:sp>
          <p:nvSpPr>
            <p:cNvPr id="344" name="Freeform 19"/>
            <p:cNvSpPr/>
            <p:nvPr/>
          </p:nvSpPr>
          <p:spPr>
            <a:xfrm>
              <a:off x="204170" y="0"/>
              <a:ext cx="21871" cy="21584"/>
            </a:xfrm>
            <a:prstGeom prst="rect">
              <a:avLst/>
            </a:prstGeom>
            <a:solidFill>
              <a:srgbClr val="FFFFFF"/>
            </a:solidFill>
            <a:ln w="3175" cap="sq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72000" tIns="72000" rIns="72000" bIns="72000" numCol="1" anchor="t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AdiHaus"/>
                </a:defRPr>
              </a:pPr>
            </a:p>
          </p:txBody>
        </p:sp>
        <p:sp>
          <p:nvSpPr>
            <p:cNvPr id="345" name="Freeform 20"/>
            <p:cNvSpPr/>
            <p:nvPr/>
          </p:nvSpPr>
          <p:spPr>
            <a:xfrm>
              <a:off x="-1" y="28839"/>
              <a:ext cx="92729" cy="904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756" y="4744"/>
                  </a:moveTo>
                  <a:cubicBezTo>
                    <a:pt x="7494" y="4744"/>
                    <a:pt x="4849" y="7420"/>
                    <a:pt x="4849" y="10720"/>
                  </a:cubicBezTo>
                  <a:cubicBezTo>
                    <a:pt x="4849" y="14021"/>
                    <a:pt x="7494" y="16696"/>
                    <a:pt x="10756" y="16696"/>
                  </a:cubicBezTo>
                  <a:cubicBezTo>
                    <a:pt x="14017" y="16696"/>
                    <a:pt x="16662" y="14021"/>
                    <a:pt x="16662" y="10720"/>
                  </a:cubicBezTo>
                  <a:cubicBezTo>
                    <a:pt x="16662" y="7420"/>
                    <a:pt x="14017" y="4744"/>
                    <a:pt x="10756" y="4744"/>
                  </a:cubicBezTo>
                  <a:close/>
                  <a:moveTo>
                    <a:pt x="10564" y="0"/>
                  </a:moveTo>
                  <a:cubicBezTo>
                    <a:pt x="12771" y="0"/>
                    <a:pt x="14873" y="593"/>
                    <a:pt x="16660" y="1831"/>
                  </a:cubicBezTo>
                  <a:cubicBezTo>
                    <a:pt x="16660" y="215"/>
                    <a:pt x="16660" y="215"/>
                    <a:pt x="16660" y="215"/>
                  </a:cubicBezTo>
                  <a:cubicBezTo>
                    <a:pt x="21600" y="215"/>
                    <a:pt x="21600" y="215"/>
                    <a:pt x="21600" y="215"/>
                  </a:cubicBezTo>
                  <a:cubicBezTo>
                    <a:pt x="21600" y="21115"/>
                    <a:pt x="21600" y="21115"/>
                    <a:pt x="21600" y="21115"/>
                  </a:cubicBezTo>
                  <a:cubicBezTo>
                    <a:pt x="16660" y="21115"/>
                    <a:pt x="16660" y="21115"/>
                    <a:pt x="16660" y="21115"/>
                  </a:cubicBezTo>
                  <a:cubicBezTo>
                    <a:pt x="16660" y="19715"/>
                    <a:pt x="16660" y="19715"/>
                    <a:pt x="16660" y="19715"/>
                  </a:cubicBezTo>
                  <a:cubicBezTo>
                    <a:pt x="14926" y="20900"/>
                    <a:pt x="12876" y="21600"/>
                    <a:pt x="10564" y="21600"/>
                  </a:cubicBezTo>
                  <a:cubicBezTo>
                    <a:pt x="4782" y="21600"/>
                    <a:pt x="0" y="16698"/>
                    <a:pt x="0" y="10773"/>
                  </a:cubicBezTo>
                  <a:cubicBezTo>
                    <a:pt x="0" y="4740"/>
                    <a:pt x="4782" y="0"/>
                    <a:pt x="10564" y="0"/>
                  </a:cubicBezTo>
                  <a:close/>
                </a:path>
              </a:pathLst>
            </a:custGeom>
            <a:solidFill>
              <a:srgbClr val="FFFFFF"/>
            </a:solidFill>
            <a:ln w="3175" cap="sq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72000" tIns="72000" rIns="72000" bIns="72000" numCol="1" anchor="t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AdiHaus"/>
                </a:defRPr>
              </a:pPr>
            </a:p>
          </p:txBody>
        </p:sp>
        <p:sp>
          <p:nvSpPr>
            <p:cNvPr id="346" name="Freeform 22"/>
            <p:cNvSpPr/>
            <p:nvPr/>
          </p:nvSpPr>
          <p:spPr>
            <a:xfrm>
              <a:off x="100461" y="-1"/>
              <a:ext cx="93111" cy="1192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715" y="8820"/>
                  </a:moveTo>
                  <a:cubicBezTo>
                    <a:pt x="7474" y="8820"/>
                    <a:pt x="4807" y="10942"/>
                    <a:pt x="4807" y="13392"/>
                  </a:cubicBezTo>
                  <a:cubicBezTo>
                    <a:pt x="4807" y="15841"/>
                    <a:pt x="7474" y="17882"/>
                    <a:pt x="10715" y="17882"/>
                  </a:cubicBezTo>
                  <a:cubicBezTo>
                    <a:pt x="13852" y="17882"/>
                    <a:pt x="16571" y="15841"/>
                    <a:pt x="16571" y="13392"/>
                  </a:cubicBezTo>
                  <a:cubicBezTo>
                    <a:pt x="16571" y="10942"/>
                    <a:pt x="13852" y="8820"/>
                    <a:pt x="10715" y="8820"/>
                  </a:cubicBezTo>
                  <a:close/>
                  <a:moveTo>
                    <a:pt x="16579" y="0"/>
                  </a:moveTo>
                  <a:cubicBezTo>
                    <a:pt x="21600" y="0"/>
                    <a:pt x="21600" y="0"/>
                    <a:pt x="21600" y="0"/>
                  </a:cubicBezTo>
                  <a:cubicBezTo>
                    <a:pt x="21600" y="21233"/>
                    <a:pt x="21600" y="21233"/>
                    <a:pt x="21600" y="21233"/>
                  </a:cubicBezTo>
                  <a:cubicBezTo>
                    <a:pt x="16579" y="21233"/>
                    <a:pt x="16579" y="21233"/>
                    <a:pt x="16579" y="21233"/>
                  </a:cubicBezTo>
                  <a:cubicBezTo>
                    <a:pt x="16579" y="20171"/>
                    <a:pt x="16579" y="20171"/>
                    <a:pt x="16579" y="20171"/>
                  </a:cubicBezTo>
                  <a:cubicBezTo>
                    <a:pt x="14801" y="21069"/>
                    <a:pt x="12814" y="21600"/>
                    <a:pt x="10617" y="21600"/>
                  </a:cubicBezTo>
                  <a:cubicBezTo>
                    <a:pt x="4759" y="21600"/>
                    <a:pt x="0" y="17884"/>
                    <a:pt x="0" y="13393"/>
                  </a:cubicBezTo>
                  <a:cubicBezTo>
                    <a:pt x="0" y="8820"/>
                    <a:pt x="4759" y="5226"/>
                    <a:pt x="10617" y="5226"/>
                  </a:cubicBezTo>
                  <a:cubicBezTo>
                    <a:pt x="12814" y="5226"/>
                    <a:pt x="14801" y="5676"/>
                    <a:pt x="16579" y="6615"/>
                  </a:cubicBezTo>
                  <a:cubicBezTo>
                    <a:pt x="16579" y="0"/>
                    <a:pt x="16579" y="0"/>
                    <a:pt x="16579" y="0"/>
                  </a:cubicBezTo>
                  <a:close/>
                </a:path>
              </a:pathLst>
            </a:custGeom>
            <a:solidFill>
              <a:srgbClr val="FFFFFF"/>
            </a:solidFill>
            <a:ln w="3175" cap="sq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72000" tIns="72000" rIns="72000" bIns="72000" numCol="1" anchor="t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AdiHaus"/>
                </a:defRPr>
              </a:pPr>
            </a:p>
          </p:txBody>
        </p:sp>
        <p:sp>
          <p:nvSpPr>
            <p:cNvPr id="347" name="Freeform 24"/>
            <p:cNvSpPr/>
            <p:nvPr/>
          </p:nvSpPr>
          <p:spPr>
            <a:xfrm>
              <a:off x="204170" y="29794"/>
              <a:ext cx="21871" cy="87476"/>
            </a:xfrm>
            <a:prstGeom prst="rect">
              <a:avLst/>
            </a:prstGeom>
            <a:solidFill>
              <a:srgbClr val="FFFFFF"/>
            </a:solidFill>
            <a:ln w="3175" cap="sq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72000" tIns="72000" rIns="72000" bIns="72000" numCol="1" anchor="t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AdiHaus"/>
                </a:defRPr>
              </a:pPr>
            </a:p>
          </p:txBody>
        </p:sp>
        <p:sp>
          <p:nvSpPr>
            <p:cNvPr id="348" name="Freeform 25"/>
            <p:cNvSpPr/>
            <p:nvPr/>
          </p:nvSpPr>
          <p:spPr>
            <a:xfrm>
              <a:off x="234633" y="-1"/>
              <a:ext cx="92921" cy="1192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699" y="8820"/>
                  </a:moveTo>
                  <a:cubicBezTo>
                    <a:pt x="7604" y="8820"/>
                    <a:pt x="4928" y="10942"/>
                    <a:pt x="4928" y="13392"/>
                  </a:cubicBezTo>
                  <a:cubicBezTo>
                    <a:pt x="4928" y="15841"/>
                    <a:pt x="7604" y="17882"/>
                    <a:pt x="10699" y="17882"/>
                  </a:cubicBezTo>
                  <a:cubicBezTo>
                    <a:pt x="13899" y="17882"/>
                    <a:pt x="16627" y="15841"/>
                    <a:pt x="16627" y="13392"/>
                  </a:cubicBezTo>
                  <a:cubicBezTo>
                    <a:pt x="16627" y="10942"/>
                    <a:pt x="13899" y="8820"/>
                    <a:pt x="10699" y="8820"/>
                  </a:cubicBezTo>
                  <a:close/>
                  <a:moveTo>
                    <a:pt x="16619" y="0"/>
                  </a:moveTo>
                  <a:cubicBezTo>
                    <a:pt x="21600" y="0"/>
                    <a:pt x="21600" y="0"/>
                    <a:pt x="21600" y="0"/>
                  </a:cubicBezTo>
                  <a:cubicBezTo>
                    <a:pt x="21600" y="21233"/>
                    <a:pt x="21600" y="21233"/>
                    <a:pt x="21600" y="21233"/>
                  </a:cubicBezTo>
                  <a:cubicBezTo>
                    <a:pt x="16619" y="21233"/>
                    <a:pt x="16619" y="21233"/>
                    <a:pt x="16619" y="21233"/>
                  </a:cubicBezTo>
                  <a:cubicBezTo>
                    <a:pt x="16619" y="20171"/>
                    <a:pt x="16619" y="20171"/>
                    <a:pt x="16619" y="20171"/>
                  </a:cubicBezTo>
                  <a:cubicBezTo>
                    <a:pt x="14942" y="21069"/>
                    <a:pt x="12845" y="21600"/>
                    <a:pt x="10538" y="21600"/>
                  </a:cubicBezTo>
                  <a:cubicBezTo>
                    <a:pt x="4771" y="21600"/>
                    <a:pt x="0" y="17884"/>
                    <a:pt x="0" y="13393"/>
                  </a:cubicBezTo>
                  <a:cubicBezTo>
                    <a:pt x="0" y="8820"/>
                    <a:pt x="4771" y="5226"/>
                    <a:pt x="10538" y="5226"/>
                  </a:cubicBezTo>
                  <a:cubicBezTo>
                    <a:pt x="12845" y="5226"/>
                    <a:pt x="14837" y="5676"/>
                    <a:pt x="16619" y="6615"/>
                  </a:cubicBezTo>
                  <a:cubicBezTo>
                    <a:pt x="16619" y="0"/>
                    <a:pt x="16619" y="0"/>
                    <a:pt x="16619" y="0"/>
                  </a:cubicBezTo>
                  <a:close/>
                </a:path>
              </a:pathLst>
            </a:custGeom>
            <a:solidFill>
              <a:srgbClr val="FFFFFF"/>
            </a:solidFill>
            <a:ln w="3175" cap="sq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72000" tIns="72000" rIns="72000" bIns="72000" numCol="1" anchor="t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AdiHaus"/>
                </a:defRPr>
              </a:pPr>
            </a:p>
          </p:txBody>
        </p:sp>
        <p:sp>
          <p:nvSpPr>
            <p:cNvPr id="349" name="Freeform 76"/>
            <p:cNvSpPr/>
            <p:nvPr/>
          </p:nvSpPr>
          <p:spPr>
            <a:xfrm>
              <a:off x="334809" y="28839"/>
              <a:ext cx="92729" cy="904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722" y="4744"/>
                  </a:moveTo>
                  <a:cubicBezTo>
                    <a:pt x="7503" y="4744"/>
                    <a:pt x="4894" y="7420"/>
                    <a:pt x="4894" y="10720"/>
                  </a:cubicBezTo>
                  <a:cubicBezTo>
                    <a:pt x="4894" y="14021"/>
                    <a:pt x="7503" y="16696"/>
                    <a:pt x="10722" y="16696"/>
                  </a:cubicBezTo>
                  <a:cubicBezTo>
                    <a:pt x="13941" y="16696"/>
                    <a:pt x="16550" y="14021"/>
                    <a:pt x="16550" y="10720"/>
                  </a:cubicBezTo>
                  <a:cubicBezTo>
                    <a:pt x="16550" y="7420"/>
                    <a:pt x="13941" y="4744"/>
                    <a:pt x="10722" y="4744"/>
                  </a:cubicBezTo>
                  <a:close/>
                  <a:moveTo>
                    <a:pt x="10564" y="0"/>
                  </a:moveTo>
                  <a:cubicBezTo>
                    <a:pt x="12771" y="0"/>
                    <a:pt x="14873" y="593"/>
                    <a:pt x="16555" y="1831"/>
                  </a:cubicBezTo>
                  <a:cubicBezTo>
                    <a:pt x="16555" y="215"/>
                    <a:pt x="16555" y="215"/>
                    <a:pt x="16555" y="215"/>
                  </a:cubicBezTo>
                  <a:cubicBezTo>
                    <a:pt x="21600" y="215"/>
                    <a:pt x="21600" y="215"/>
                    <a:pt x="21600" y="215"/>
                  </a:cubicBezTo>
                  <a:cubicBezTo>
                    <a:pt x="21600" y="21115"/>
                    <a:pt x="21600" y="21115"/>
                    <a:pt x="21600" y="21115"/>
                  </a:cubicBezTo>
                  <a:cubicBezTo>
                    <a:pt x="16555" y="21115"/>
                    <a:pt x="16555" y="21115"/>
                    <a:pt x="16555" y="21115"/>
                  </a:cubicBezTo>
                  <a:cubicBezTo>
                    <a:pt x="16555" y="19715"/>
                    <a:pt x="16555" y="19715"/>
                    <a:pt x="16555" y="19715"/>
                  </a:cubicBezTo>
                  <a:cubicBezTo>
                    <a:pt x="14873" y="20900"/>
                    <a:pt x="12876" y="21600"/>
                    <a:pt x="10564" y="21600"/>
                  </a:cubicBezTo>
                  <a:cubicBezTo>
                    <a:pt x="4782" y="21600"/>
                    <a:pt x="0" y="16698"/>
                    <a:pt x="0" y="10773"/>
                  </a:cubicBezTo>
                  <a:cubicBezTo>
                    <a:pt x="0" y="4740"/>
                    <a:pt x="4782" y="0"/>
                    <a:pt x="10564" y="0"/>
                  </a:cubicBezTo>
                  <a:close/>
                </a:path>
              </a:pathLst>
            </a:custGeom>
            <a:solidFill>
              <a:srgbClr val="FFFFFF"/>
            </a:solidFill>
            <a:ln w="3175" cap="sq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72000" tIns="72000" rIns="72000" bIns="72000" numCol="1" anchor="t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AdiHaus"/>
                </a:defRPr>
              </a:pPr>
            </a:p>
          </p:txBody>
        </p:sp>
        <p:sp>
          <p:nvSpPr>
            <p:cNvPr id="350" name="Freeform 29"/>
            <p:cNvSpPr/>
            <p:nvPr/>
          </p:nvSpPr>
          <p:spPr>
            <a:xfrm>
              <a:off x="436131" y="28839"/>
              <a:ext cx="78883" cy="904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197" y="21600"/>
                    <a:pt x="185" y="18637"/>
                    <a:pt x="0" y="14436"/>
                  </a:cubicBezTo>
                  <a:cubicBezTo>
                    <a:pt x="6233" y="14436"/>
                    <a:pt x="6233" y="14436"/>
                    <a:pt x="6233" y="14436"/>
                  </a:cubicBezTo>
                  <a:cubicBezTo>
                    <a:pt x="6233" y="15729"/>
                    <a:pt x="7159" y="17668"/>
                    <a:pt x="11232" y="17722"/>
                  </a:cubicBezTo>
                  <a:cubicBezTo>
                    <a:pt x="13886" y="17722"/>
                    <a:pt x="15182" y="16375"/>
                    <a:pt x="15182" y="15352"/>
                  </a:cubicBezTo>
                  <a:cubicBezTo>
                    <a:pt x="14997" y="13682"/>
                    <a:pt x="12651" y="13520"/>
                    <a:pt x="10121" y="13197"/>
                  </a:cubicBezTo>
                  <a:cubicBezTo>
                    <a:pt x="7591" y="12820"/>
                    <a:pt x="5431" y="12443"/>
                    <a:pt x="3826" y="11743"/>
                  </a:cubicBezTo>
                  <a:cubicBezTo>
                    <a:pt x="1851" y="10827"/>
                    <a:pt x="555" y="8888"/>
                    <a:pt x="555" y="6679"/>
                  </a:cubicBezTo>
                  <a:cubicBezTo>
                    <a:pt x="555" y="2963"/>
                    <a:pt x="4258" y="0"/>
                    <a:pt x="10430" y="0"/>
                  </a:cubicBezTo>
                  <a:cubicBezTo>
                    <a:pt x="16416" y="0"/>
                    <a:pt x="20242" y="2747"/>
                    <a:pt x="20613" y="6841"/>
                  </a:cubicBezTo>
                  <a:cubicBezTo>
                    <a:pt x="14626" y="6841"/>
                    <a:pt x="14626" y="6841"/>
                    <a:pt x="14626" y="6841"/>
                  </a:cubicBezTo>
                  <a:cubicBezTo>
                    <a:pt x="14565" y="5710"/>
                    <a:pt x="14318" y="3986"/>
                    <a:pt x="10738" y="3986"/>
                  </a:cubicBezTo>
                  <a:cubicBezTo>
                    <a:pt x="8393" y="3986"/>
                    <a:pt x="6789" y="4417"/>
                    <a:pt x="6603" y="5871"/>
                  </a:cubicBezTo>
                  <a:cubicBezTo>
                    <a:pt x="6603" y="8026"/>
                    <a:pt x="11602" y="7864"/>
                    <a:pt x="15490" y="8780"/>
                  </a:cubicBezTo>
                  <a:cubicBezTo>
                    <a:pt x="19193" y="9588"/>
                    <a:pt x="21600" y="11581"/>
                    <a:pt x="21600" y="14436"/>
                  </a:cubicBezTo>
                  <a:cubicBezTo>
                    <a:pt x="21600" y="19607"/>
                    <a:pt x="16786" y="21600"/>
                    <a:pt x="10800" y="21600"/>
                  </a:cubicBezTo>
                  <a:close/>
                </a:path>
              </a:pathLst>
            </a:custGeom>
            <a:solidFill>
              <a:srgbClr val="FFFFFF"/>
            </a:solidFill>
            <a:ln w="3175" cap="sq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72000" tIns="72000" rIns="72000" bIns="72000" numCol="1" anchor="t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AdiHaus"/>
                </a:defRPr>
              </a:pPr>
            </a:p>
          </p:txBody>
        </p:sp>
      </p:grpSp>
      <p:sp>
        <p:nvSpPr>
          <p:cNvPr id="352" name="Slide Number"/>
          <p:cNvSpPr txBox="1"/>
          <p:nvPr>
            <p:ph type="sldNum" sz="quarter" idx="2"/>
          </p:nvPr>
        </p:nvSpPr>
        <p:spPr>
          <a:xfrm>
            <a:off x="8405812" y="5016499"/>
            <a:ext cx="127001" cy="1270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ext + 2 Image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5" name="Group 24"/>
          <p:cNvGrpSpPr/>
          <p:nvPr/>
        </p:nvGrpSpPr>
        <p:grpSpPr>
          <a:xfrm>
            <a:off x="-88908" y="555625"/>
            <a:ext cx="36002" cy="4029871"/>
            <a:chOff x="0" y="0"/>
            <a:chExt cx="36001" cy="4029870"/>
          </a:xfrm>
        </p:grpSpPr>
        <p:sp>
          <p:nvSpPr>
            <p:cNvPr id="359" name="Straight Connector 10"/>
            <p:cNvSpPr/>
            <p:nvPr/>
          </p:nvSpPr>
          <p:spPr>
            <a:xfrm flipH="1" flipV="1">
              <a:off x="0" y="0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60" name="Straight Connector 11"/>
            <p:cNvSpPr/>
            <p:nvPr/>
          </p:nvSpPr>
          <p:spPr>
            <a:xfrm flipH="1">
              <a:off x="0" y="1150144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61" name="Straight Connector 12"/>
            <p:cNvSpPr/>
            <p:nvPr/>
          </p:nvSpPr>
          <p:spPr>
            <a:xfrm flipH="1">
              <a:off x="0" y="1438275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62" name="Straight Connector 13"/>
            <p:cNvSpPr/>
            <p:nvPr/>
          </p:nvSpPr>
          <p:spPr>
            <a:xfrm flipH="1">
              <a:off x="0" y="2879725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63" name="Straight Connector 14"/>
            <p:cNvSpPr/>
            <p:nvPr/>
          </p:nvSpPr>
          <p:spPr>
            <a:xfrm flipH="1">
              <a:off x="0" y="2590800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64" name="Straight Connector 15"/>
            <p:cNvSpPr/>
            <p:nvPr/>
          </p:nvSpPr>
          <p:spPr>
            <a:xfrm flipH="1">
              <a:off x="0" y="4029869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372" name="Group 18"/>
          <p:cNvGrpSpPr/>
          <p:nvPr/>
        </p:nvGrpSpPr>
        <p:grpSpPr>
          <a:xfrm>
            <a:off x="611185" y="-56832"/>
            <a:ext cx="7920839" cy="36002"/>
            <a:chOff x="-1" y="0"/>
            <a:chExt cx="7920837" cy="36001"/>
          </a:xfrm>
        </p:grpSpPr>
        <p:sp>
          <p:nvSpPr>
            <p:cNvPr id="366" name="Straight Connector 17"/>
            <p:cNvSpPr/>
            <p:nvPr/>
          </p:nvSpPr>
          <p:spPr>
            <a:xfrm flipV="1">
              <a:off x="-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67" name="Straight Connector 19"/>
            <p:cNvSpPr/>
            <p:nvPr/>
          </p:nvSpPr>
          <p:spPr>
            <a:xfrm flipV="1">
              <a:off x="2445543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68" name="Straight Connector 20"/>
            <p:cNvSpPr/>
            <p:nvPr/>
          </p:nvSpPr>
          <p:spPr>
            <a:xfrm flipV="1">
              <a:off x="2736056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69" name="Straight Connector 21"/>
            <p:cNvSpPr/>
            <p:nvPr/>
          </p:nvSpPr>
          <p:spPr>
            <a:xfrm flipV="1">
              <a:off x="518398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70" name="Straight Connector 22"/>
            <p:cNvSpPr/>
            <p:nvPr/>
          </p:nvSpPr>
          <p:spPr>
            <a:xfrm flipV="1">
              <a:off x="546973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71" name="Straight Connector 23"/>
            <p:cNvSpPr/>
            <p:nvPr/>
          </p:nvSpPr>
          <p:spPr>
            <a:xfrm flipV="1">
              <a:off x="7920835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379" name="Group 25"/>
          <p:cNvGrpSpPr/>
          <p:nvPr/>
        </p:nvGrpSpPr>
        <p:grpSpPr>
          <a:xfrm>
            <a:off x="611185" y="5164330"/>
            <a:ext cx="7920839" cy="36003"/>
            <a:chOff x="-1" y="0"/>
            <a:chExt cx="7920837" cy="36001"/>
          </a:xfrm>
        </p:grpSpPr>
        <p:sp>
          <p:nvSpPr>
            <p:cNvPr id="373" name="Straight Connector 26"/>
            <p:cNvSpPr/>
            <p:nvPr/>
          </p:nvSpPr>
          <p:spPr>
            <a:xfrm flipV="1">
              <a:off x="-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74" name="Straight Connector 27"/>
            <p:cNvSpPr/>
            <p:nvPr/>
          </p:nvSpPr>
          <p:spPr>
            <a:xfrm flipV="1">
              <a:off x="2445543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75" name="Straight Connector 28"/>
            <p:cNvSpPr/>
            <p:nvPr/>
          </p:nvSpPr>
          <p:spPr>
            <a:xfrm flipV="1">
              <a:off x="2736056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76" name="Straight Connector 29"/>
            <p:cNvSpPr/>
            <p:nvPr/>
          </p:nvSpPr>
          <p:spPr>
            <a:xfrm flipV="1">
              <a:off x="518398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77" name="Straight Connector 30"/>
            <p:cNvSpPr/>
            <p:nvPr/>
          </p:nvSpPr>
          <p:spPr>
            <a:xfrm flipV="1">
              <a:off x="546973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78" name="Straight Connector 31"/>
            <p:cNvSpPr/>
            <p:nvPr/>
          </p:nvSpPr>
          <p:spPr>
            <a:xfrm flipV="1">
              <a:off x="7920835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386" name="Group 33"/>
          <p:cNvGrpSpPr/>
          <p:nvPr/>
        </p:nvGrpSpPr>
        <p:grpSpPr>
          <a:xfrm>
            <a:off x="9162411" y="555625"/>
            <a:ext cx="36003" cy="4029871"/>
            <a:chOff x="0" y="0"/>
            <a:chExt cx="36001" cy="4029870"/>
          </a:xfrm>
        </p:grpSpPr>
        <p:sp>
          <p:nvSpPr>
            <p:cNvPr id="380" name="Straight Connector 34"/>
            <p:cNvSpPr/>
            <p:nvPr/>
          </p:nvSpPr>
          <p:spPr>
            <a:xfrm flipH="1" flipV="1">
              <a:off x="0" y="0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81" name="Straight Connector 35"/>
            <p:cNvSpPr/>
            <p:nvPr/>
          </p:nvSpPr>
          <p:spPr>
            <a:xfrm flipH="1">
              <a:off x="0" y="1150144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82" name="Straight Connector 36"/>
            <p:cNvSpPr/>
            <p:nvPr/>
          </p:nvSpPr>
          <p:spPr>
            <a:xfrm flipH="1">
              <a:off x="0" y="1438275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83" name="Straight Connector 37"/>
            <p:cNvSpPr/>
            <p:nvPr/>
          </p:nvSpPr>
          <p:spPr>
            <a:xfrm flipH="1">
              <a:off x="0" y="2879725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84" name="Straight Connector 38"/>
            <p:cNvSpPr/>
            <p:nvPr/>
          </p:nvSpPr>
          <p:spPr>
            <a:xfrm flipH="1">
              <a:off x="0" y="2590800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85" name="Straight Connector 39"/>
            <p:cNvSpPr/>
            <p:nvPr/>
          </p:nvSpPr>
          <p:spPr>
            <a:xfrm flipH="1">
              <a:off x="0" y="4029869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pic>
        <p:nvPicPr>
          <p:cNvPr id="387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9467" y="4721592"/>
            <a:ext cx="514483" cy="263160"/>
          </a:xfrm>
          <a:prstGeom prst="rect">
            <a:avLst/>
          </a:prstGeom>
          <a:ln w="12700">
            <a:miter lim="400000"/>
          </a:ln>
        </p:spPr>
      </p:pic>
      <p:sp>
        <p:nvSpPr>
          <p:cNvPr id="388" name="Body Level One…"/>
          <p:cNvSpPr txBox="1"/>
          <p:nvPr>
            <p:ph type="body" sz="quarter" idx="1"/>
          </p:nvPr>
        </p:nvSpPr>
        <p:spPr>
          <a:xfrm>
            <a:off x="611187" y="1995488"/>
            <a:ext cx="2448001" cy="2592002"/>
          </a:xfrm>
          <a:prstGeom prst="rect">
            <a:avLst/>
          </a:prstGeom>
        </p:spPr>
        <p:txBody>
          <a:bodyPr/>
          <a:lstStyle>
            <a:lvl1pPr algn="l">
              <a:defRPr sz="1400">
                <a:solidFill>
                  <a:srgbClr val="000000"/>
                </a:solidFill>
              </a:defRPr>
            </a:lvl1pPr>
            <a:lvl2pPr marL="179999" indent="-179999" algn="l">
              <a:buSzPct val="100000"/>
              <a:buChar char="•"/>
              <a:defRPr sz="1400">
                <a:solidFill>
                  <a:srgbClr val="000000"/>
                </a:solidFill>
              </a:defRPr>
            </a:lvl2pPr>
            <a:lvl3pPr marL="359999" indent="-179999" algn="l">
              <a:buSzPct val="90000"/>
              <a:buChar char="−"/>
              <a:defRPr sz="1400">
                <a:solidFill>
                  <a:srgbClr val="000000"/>
                </a:solidFill>
              </a:defRPr>
            </a:lvl3pPr>
            <a:lvl4pPr marL="179999" indent="-179999" algn="l">
              <a:buSzPct val="90000"/>
              <a:buAutoNum type="arabicPeriod" startAt="1"/>
              <a:defRPr sz="1400">
                <a:solidFill>
                  <a:srgbClr val="000000"/>
                </a:solidFill>
              </a:defRPr>
            </a:lvl4pPr>
            <a:lvl5pPr marL="359999" indent="-179999" algn="l">
              <a:buSzPct val="90000"/>
              <a:buAutoNum type="arabicPeriod" startAt="1"/>
              <a:defRPr sz="1400">
                <a:solidFill>
                  <a:srgbClr val="00000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89" name="Title Text"/>
          <p:cNvSpPr txBox="1"/>
          <p:nvPr>
            <p:ph type="title"/>
          </p:nvPr>
        </p:nvSpPr>
        <p:spPr>
          <a:xfrm>
            <a:off x="611189" y="555625"/>
            <a:ext cx="2448000" cy="1152525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90000"/>
              </a:lnSpc>
              <a:defRPr sz="2200">
                <a:solidFill>
                  <a:schemeClr val="accent1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90" name="Picture Placeholder 2"/>
          <p:cNvSpPr/>
          <p:nvPr>
            <p:ph type="pic" sz="half" idx="13"/>
          </p:nvPr>
        </p:nvSpPr>
        <p:spPr>
          <a:xfrm>
            <a:off x="6084887" y="555625"/>
            <a:ext cx="2447150" cy="4032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91" name="Picture Placeholder 2"/>
          <p:cNvSpPr/>
          <p:nvPr>
            <p:ph type="pic" sz="half" idx="14"/>
          </p:nvPr>
        </p:nvSpPr>
        <p:spPr>
          <a:xfrm>
            <a:off x="3348037" y="555625"/>
            <a:ext cx="2447150" cy="4032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92" name="Slide Number"/>
          <p:cNvSpPr txBox="1"/>
          <p:nvPr>
            <p:ph type="sldNum" sz="quarter" idx="2"/>
          </p:nvPr>
        </p:nvSpPr>
        <p:spPr>
          <a:xfrm>
            <a:off x="8405812" y="5016499"/>
            <a:ext cx="127001" cy="1270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ext + 3 Images (1)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5" name="Group 24"/>
          <p:cNvGrpSpPr/>
          <p:nvPr/>
        </p:nvGrpSpPr>
        <p:grpSpPr>
          <a:xfrm>
            <a:off x="-88908" y="555625"/>
            <a:ext cx="36002" cy="4029871"/>
            <a:chOff x="0" y="0"/>
            <a:chExt cx="36001" cy="4029870"/>
          </a:xfrm>
        </p:grpSpPr>
        <p:sp>
          <p:nvSpPr>
            <p:cNvPr id="399" name="Straight Connector 10"/>
            <p:cNvSpPr/>
            <p:nvPr/>
          </p:nvSpPr>
          <p:spPr>
            <a:xfrm flipH="1" flipV="1">
              <a:off x="0" y="0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00" name="Straight Connector 11"/>
            <p:cNvSpPr/>
            <p:nvPr/>
          </p:nvSpPr>
          <p:spPr>
            <a:xfrm flipH="1">
              <a:off x="0" y="1150144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01" name="Straight Connector 12"/>
            <p:cNvSpPr/>
            <p:nvPr/>
          </p:nvSpPr>
          <p:spPr>
            <a:xfrm flipH="1">
              <a:off x="0" y="1438275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02" name="Straight Connector 13"/>
            <p:cNvSpPr/>
            <p:nvPr/>
          </p:nvSpPr>
          <p:spPr>
            <a:xfrm flipH="1">
              <a:off x="0" y="2879725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03" name="Straight Connector 14"/>
            <p:cNvSpPr/>
            <p:nvPr/>
          </p:nvSpPr>
          <p:spPr>
            <a:xfrm flipH="1">
              <a:off x="0" y="2590800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04" name="Straight Connector 15"/>
            <p:cNvSpPr/>
            <p:nvPr/>
          </p:nvSpPr>
          <p:spPr>
            <a:xfrm flipH="1">
              <a:off x="0" y="4029869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412" name="Group 18"/>
          <p:cNvGrpSpPr/>
          <p:nvPr/>
        </p:nvGrpSpPr>
        <p:grpSpPr>
          <a:xfrm>
            <a:off x="611185" y="-56832"/>
            <a:ext cx="7920839" cy="36002"/>
            <a:chOff x="-1" y="0"/>
            <a:chExt cx="7920837" cy="36001"/>
          </a:xfrm>
        </p:grpSpPr>
        <p:sp>
          <p:nvSpPr>
            <p:cNvPr id="406" name="Straight Connector 17"/>
            <p:cNvSpPr/>
            <p:nvPr/>
          </p:nvSpPr>
          <p:spPr>
            <a:xfrm flipV="1">
              <a:off x="-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07" name="Straight Connector 19"/>
            <p:cNvSpPr/>
            <p:nvPr/>
          </p:nvSpPr>
          <p:spPr>
            <a:xfrm flipV="1">
              <a:off x="2445543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08" name="Straight Connector 20"/>
            <p:cNvSpPr/>
            <p:nvPr/>
          </p:nvSpPr>
          <p:spPr>
            <a:xfrm flipV="1">
              <a:off x="2736056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09" name="Straight Connector 21"/>
            <p:cNvSpPr/>
            <p:nvPr/>
          </p:nvSpPr>
          <p:spPr>
            <a:xfrm flipV="1">
              <a:off x="518398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10" name="Straight Connector 22"/>
            <p:cNvSpPr/>
            <p:nvPr/>
          </p:nvSpPr>
          <p:spPr>
            <a:xfrm flipV="1">
              <a:off x="546973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11" name="Straight Connector 23"/>
            <p:cNvSpPr/>
            <p:nvPr/>
          </p:nvSpPr>
          <p:spPr>
            <a:xfrm flipV="1">
              <a:off x="7920835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419" name="Group 25"/>
          <p:cNvGrpSpPr/>
          <p:nvPr/>
        </p:nvGrpSpPr>
        <p:grpSpPr>
          <a:xfrm>
            <a:off x="611185" y="5164330"/>
            <a:ext cx="7920839" cy="36003"/>
            <a:chOff x="-1" y="0"/>
            <a:chExt cx="7920837" cy="36001"/>
          </a:xfrm>
        </p:grpSpPr>
        <p:sp>
          <p:nvSpPr>
            <p:cNvPr id="413" name="Straight Connector 26"/>
            <p:cNvSpPr/>
            <p:nvPr/>
          </p:nvSpPr>
          <p:spPr>
            <a:xfrm flipV="1">
              <a:off x="-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14" name="Straight Connector 27"/>
            <p:cNvSpPr/>
            <p:nvPr/>
          </p:nvSpPr>
          <p:spPr>
            <a:xfrm flipV="1">
              <a:off x="2445543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15" name="Straight Connector 28"/>
            <p:cNvSpPr/>
            <p:nvPr/>
          </p:nvSpPr>
          <p:spPr>
            <a:xfrm flipV="1">
              <a:off x="2736056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16" name="Straight Connector 29"/>
            <p:cNvSpPr/>
            <p:nvPr/>
          </p:nvSpPr>
          <p:spPr>
            <a:xfrm flipV="1">
              <a:off x="518398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17" name="Straight Connector 30"/>
            <p:cNvSpPr/>
            <p:nvPr/>
          </p:nvSpPr>
          <p:spPr>
            <a:xfrm flipV="1">
              <a:off x="546973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18" name="Straight Connector 31"/>
            <p:cNvSpPr/>
            <p:nvPr/>
          </p:nvSpPr>
          <p:spPr>
            <a:xfrm flipV="1">
              <a:off x="7920835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426" name="Group 33"/>
          <p:cNvGrpSpPr/>
          <p:nvPr/>
        </p:nvGrpSpPr>
        <p:grpSpPr>
          <a:xfrm>
            <a:off x="9162411" y="555625"/>
            <a:ext cx="36003" cy="4029871"/>
            <a:chOff x="0" y="0"/>
            <a:chExt cx="36001" cy="4029870"/>
          </a:xfrm>
        </p:grpSpPr>
        <p:sp>
          <p:nvSpPr>
            <p:cNvPr id="420" name="Straight Connector 34"/>
            <p:cNvSpPr/>
            <p:nvPr/>
          </p:nvSpPr>
          <p:spPr>
            <a:xfrm flipH="1" flipV="1">
              <a:off x="0" y="0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21" name="Straight Connector 35"/>
            <p:cNvSpPr/>
            <p:nvPr/>
          </p:nvSpPr>
          <p:spPr>
            <a:xfrm flipH="1">
              <a:off x="0" y="1150144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22" name="Straight Connector 36"/>
            <p:cNvSpPr/>
            <p:nvPr/>
          </p:nvSpPr>
          <p:spPr>
            <a:xfrm flipH="1">
              <a:off x="0" y="1438275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23" name="Straight Connector 37"/>
            <p:cNvSpPr/>
            <p:nvPr/>
          </p:nvSpPr>
          <p:spPr>
            <a:xfrm flipH="1">
              <a:off x="0" y="2879725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24" name="Straight Connector 38"/>
            <p:cNvSpPr/>
            <p:nvPr/>
          </p:nvSpPr>
          <p:spPr>
            <a:xfrm flipH="1">
              <a:off x="0" y="2590800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25" name="Straight Connector 39"/>
            <p:cNvSpPr/>
            <p:nvPr/>
          </p:nvSpPr>
          <p:spPr>
            <a:xfrm flipH="1">
              <a:off x="0" y="4029869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pic>
        <p:nvPicPr>
          <p:cNvPr id="427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9467" y="4721592"/>
            <a:ext cx="514483" cy="263160"/>
          </a:xfrm>
          <a:prstGeom prst="rect">
            <a:avLst/>
          </a:prstGeom>
          <a:ln w="12700">
            <a:miter lim="400000"/>
          </a:ln>
        </p:spPr>
      </p:pic>
      <p:sp>
        <p:nvSpPr>
          <p:cNvPr id="428" name="Body Level One…"/>
          <p:cNvSpPr txBox="1"/>
          <p:nvPr>
            <p:ph type="body" sz="quarter" idx="1"/>
          </p:nvPr>
        </p:nvSpPr>
        <p:spPr>
          <a:xfrm>
            <a:off x="3347184" y="555625"/>
            <a:ext cx="5185629" cy="1152525"/>
          </a:xfrm>
          <a:prstGeom prst="rect">
            <a:avLst/>
          </a:prstGeom>
        </p:spPr>
        <p:txBody>
          <a:bodyPr/>
          <a:lstStyle>
            <a:lvl1pPr algn="l">
              <a:defRPr sz="1400">
                <a:solidFill>
                  <a:srgbClr val="000000"/>
                </a:solidFill>
              </a:defRPr>
            </a:lvl1pPr>
            <a:lvl2pPr marL="179999" indent="-179999" algn="l">
              <a:buSzPct val="100000"/>
              <a:buChar char="•"/>
              <a:defRPr sz="1400">
                <a:solidFill>
                  <a:srgbClr val="000000"/>
                </a:solidFill>
              </a:defRPr>
            </a:lvl2pPr>
            <a:lvl3pPr marL="359999" indent="-179999" algn="l">
              <a:buSzPct val="90000"/>
              <a:buChar char="−"/>
              <a:defRPr sz="1400">
                <a:solidFill>
                  <a:srgbClr val="000000"/>
                </a:solidFill>
              </a:defRPr>
            </a:lvl3pPr>
            <a:lvl4pPr marL="179999" indent="-179999" algn="l">
              <a:buSzPct val="90000"/>
              <a:buAutoNum type="arabicPeriod" startAt="1"/>
              <a:defRPr sz="1400">
                <a:solidFill>
                  <a:srgbClr val="000000"/>
                </a:solidFill>
              </a:defRPr>
            </a:lvl4pPr>
            <a:lvl5pPr marL="359999" indent="-179999" algn="l">
              <a:buSzPct val="90000"/>
              <a:buAutoNum type="arabicPeriod" startAt="1"/>
              <a:defRPr sz="1400">
                <a:solidFill>
                  <a:srgbClr val="00000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29" name="Title Text"/>
          <p:cNvSpPr txBox="1"/>
          <p:nvPr>
            <p:ph type="title"/>
          </p:nvPr>
        </p:nvSpPr>
        <p:spPr>
          <a:xfrm>
            <a:off x="611189" y="555625"/>
            <a:ext cx="2448000" cy="1152525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90000"/>
              </a:lnSpc>
              <a:defRPr sz="2200">
                <a:solidFill>
                  <a:schemeClr val="accent1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30" name="Picture Placeholder 2"/>
          <p:cNvSpPr/>
          <p:nvPr>
            <p:ph type="pic" sz="quarter" idx="13"/>
          </p:nvPr>
        </p:nvSpPr>
        <p:spPr>
          <a:xfrm>
            <a:off x="6084887" y="1995485"/>
            <a:ext cx="2447150" cy="259214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31" name="Picture Placeholder 2"/>
          <p:cNvSpPr/>
          <p:nvPr>
            <p:ph type="pic" sz="quarter" idx="14"/>
          </p:nvPr>
        </p:nvSpPr>
        <p:spPr>
          <a:xfrm>
            <a:off x="3348037" y="1995485"/>
            <a:ext cx="2447150" cy="259214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32" name="Picture Placeholder 2"/>
          <p:cNvSpPr/>
          <p:nvPr>
            <p:ph type="pic" sz="quarter" idx="15"/>
          </p:nvPr>
        </p:nvSpPr>
        <p:spPr>
          <a:xfrm>
            <a:off x="611187" y="1995485"/>
            <a:ext cx="2447150" cy="259214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33" name="Slide Number"/>
          <p:cNvSpPr txBox="1"/>
          <p:nvPr>
            <p:ph type="sldNum" sz="quarter" idx="2"/>
          </p:nvPr>
        </p:nvSpPr>
        <p:spPr>
          <a:xfrm>
            <a:off x="8405812" y="5016499"/>
            <a:ext cx="127001" cy="1270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ext + 3 Images (2)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6" name="Group 24"/>
          <p:cNvGrpSpPr/>
          <p:nvPr/>
        </p:nvGrpSpPr>
        <p:grpSpPr>
          <a:xfrm>
            <a:off x="-88908" y="555625"/>
            <a:ext cx="36002" cy="4029871"/>
            <a:chOff x="0" y="0"/>
            <a:chExt cx="36001" cy="4029870"/>
          </a:xfrm>
        </p:grpSpPr>
        <p:sp>
          <p:nvSpPr>
            <p:cNvPr id="440" name="Straight Connector 10"/>
            <p:cNvSpPr/>
            <p:nvPr/>
          </p:nvSpPr>
          <p:spPr>
            <a:xfrm flipH="1" flipV="1">
              <a:off x="0" y="0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41" name="Straight Connector 11"/>
            <p:cNvSpPr/>
            <p:nvPr/>
          </p:nvSpPr>
          <p:spPr>
            <a:xfrm flipH="1">
              <a:off x="0" y="1150144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42" name="Straight Connector 12"/>
            <p:cNvSpPr/>
            <p:nvPr/>
          </p:nvSpPr>
          <p:spPr>
            <a:xfrm flipH="1">
              <a:off x="0" y="1438275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43" name="Straight Connector 13"/>
            <p:cNvSpPr/>
            <p:nvPr/>
          </p:nvSpPr>
          <p:spPr>
            <a:xfrm flipH="1">
              <a:off x="0" y="2879725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44" name="Straight Connector 14"/>
            <p:cNvSpPr/>
            <p:nvPr/>
          </p:nvSpPr>
          <p:spPr>
            <a:xfrm flipH="1">
              <a:off x="0" y="2590800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45" name="Straight Connector 15"/>
            <p:cNvSpPr/>
            <p:nvPr/>
          </p:nvSpPr>
          <p:spPr>
            <a:xfrm flipH="1">
              <a:off x="0" y="4029869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453" name="Group 18"/>
          <p:cNvGrpSpPr/>
          <p:nvPr/>
        </p:nvGrpSpPr>
        <p:grpSpPr>
          <a:xfrm>
            <a:off x="611185" y="-56832"/>
            <a:ext cx="7920839" cy="36002"/>
            <a:chOff x="-1" y="0"/>
            <a:chExt cx="7920837" cy="36001"/>
          </a:xfrm>
        </p:grpSpPr>
        <p:sp>
          <p:nvSpPr>
            <p:cNvPr id="447" name="Straight Connector 17"/>
            <p:cNvSpPr/>
            <p:nvPr/>
          </p:nvSpPr>
          <p:spPr>
            <a:xfrm flipV="1">
              <a:off x="-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48" name="Straight Connector 19"/>
            <p:cNvSpPr/>
            <p:nvPr/>
          </p:nvSpPr>
          <p:spPr>
            <a:xfrm flipV="1">
              <a:off x="2445543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49" name="Straight Connector 20"/>
            <p:cNvSpPr/>
            <p:nvPr/>
          </p:nvSpPr>
          <p:spPr>
            <a:xfrm flipV="1">
              <a:off x="2736056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50" name="Straight Connector 21"/>
            <p:cNvSpPr/>
            <p:nvPr/>
          </p:nvSpPr>
          <p:spPr>
            <a:xfrm flipV="1">
              <a:off x="518398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51" name="Straight Connector 22"/>
            <p:cNvSpPr/>
            <p:nvPr/>
          </p:nvSpPr>
          <p:spPr>
            <a:xfrm flipV="1">
              <a:off x="546973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52" name="Straight Connector 23"/>
            <p:cNvSpPr/>
            <p:nvPr/>
          </p:nvSpPr>
          <p:spPr>
            <a:xfrm flipV="1">
              <a:off x="7920835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460" name="Group 25"/>
          <p:cNvGrpSpPr/>
          <p:nvPr/>
        </p:nvGrpSpPr>
        <p:grpSpPr>
          <a:xfrm>
            <a:off x="611185" y="5164330"/>
            <a:ext cx="7920839" cy="36003"/>
            <a:chOff x="-1" y="0"/>
            <a:chExt cx="7920837" cy="36001"/>
          </a:xfrm>
        </p:grpSpPr>
        <p:sp>
          <p:nvSpPr>
            <p:cNvPr id="454" name="Straight Connector 26"/>
            <p:cNvSpPr/>
            <p:nvPr/>
          </p:nvSpPr>
          <p:spPr>
            <a:xfrm flipV="1">
              <a:off x="-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55" name="Straight Connector 27"/>
            <p:cNvSpPr/>
            <p:nvPr/>
          </p:nvSpPr>
          <p:spPr>
            <a:xfrm flipV="1">
              <a:off x="2445543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56" name="Straight Connector 28"/>
            <p:cNvSpPr/>
            <p:nvPr/>
          </p:nvSpPr>
          <p:spPr>
            <a:xfrm flipV="1">
              <a:off x="2736056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57" name="Straight Connector 29"/>
            <p:cNvSpPr/>
            <p:nvPr/>
          </p:nvSpPr>
          <p:spPr>
            <a:xfrm flipV="1">
              <a:off x="518398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58" name="Straight Connector 30"/>
            <p:cNvSpPr/>
            <p:nvPr/>
          </p:nvSpPr>
          <p:spPr>
            <a:xfrm flipV="1">
              <a:off x="546973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59" name="Straight Connector 31"/>
            <p:cNvSpPr/>
            <p:nvPr/>
          </p:nvSpPr>
          <p:spPr>
            <a:xfrm flipV="1">
              <a:off x="7920835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467" name="Group 33"/>
          <p:cNvGrpSpPr/>
          <p:nvPr/>
        </p:nvGrpSpPr>
        <p:grpSpPr>
          <a:xfrm>
            <a:off x="9162411" y="555625"/>
            <a:ext cx="36003" cy="4029871"/>
            <a:chOff x="0" y="0"/>
            <a:chExt cx="36001" cy="4029870"/>
          </a:xfrm>
        </p:grpSpPr>
        <p:sp>
          <p:nvSpPr>
            <p:cNvPr id="461" name="Straight Connector 34"/>
            <p:cNvSpPr/>
            <p:nvPr/>
          </p:nvSpPr>
          <p:spPr>
            <a:xfrm flipH="1" flipV="1">
              <a:off x="0" y="0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62" name="Straight Connector 35"/>
            <p:cNvSpPr/>
            <p:nvPr/>
          </p:nvSpPr>
          <p:spPr>
            <a:xfrm flipH="1">
              <a:off x="0" y="1150144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63" name="Straight Connector 36"/>
            <p:cNvSpPr/>
            <p:nvPr/>
          </p:nvSpPr>
          <p:spPr>
            <a:xfrm flipH="1">
              <a:off x="0" y="1438275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64" name="Straight Connector 37"/>
            <p:cNvSpPr/>
            <p:nvPr/>
          </p:nvSpPr>
          <p:spPr>
            <a:xfrm flipH="1">
              <a:off x="0" y="2879725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65" name="Straight Connector 38"/>
            <p:cNvSpPr/>
            <p:nvPr/>
          </p:nvSpPr>
          <p:spPr>
            <a:xfrm flipH="1">
              <a:off x="0" y="2590800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66" name="Straight Connector 39"/>
            <p:cNvSpPr/>
            <p:nvPr/>
          </p:nvSpPr>
          <p:spPr>
            <a:xfrm flipH="1">
              <a:off x="0" y="4029869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pic>
        <p:nvPicPr>
          <p:cNvPr id="468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9467" y="4721592"/>
            <a:ext cx="514483" cy="263160"/>
          </a:xfrm>
          <a:prstGeom prst="rect">
            <a:avLst/>
          </a:prstGeom>
          <a:ln w="12700">
            <a:miter lim="400000"/>
          </a:ln>
        </p:spPr>
      </p:pic>
      <p:sp>
        <p:nvSpPr>
          <p:cNvPr id="469" name="Body Level One…"/>
          <p:cNvSpPr txBox="1"/>
          <p:nvPr>
            <p:ph type="body" sz="quarter" idx="1"/>
          </p:nvPr>
        </p:nvSpPr>
        <p:spPr>
          <a:xfrm>
            <a:off x="611187" y="1995488"/>
            <a:ext cx="2448001" cy="2592002"/>
          </a:xfrm>
          <a:prstGeom prst="rect">
            <a:avLst/>
          </a:prstGeom>
        </p:spPr>
        <p:txBody>
          <a:bodyPr/>
          <a:lstStyle>
            <a:lvl1pPr algn="l">
              <a:defRPr sz="1400">
                <a:solidFill>
                  <a:srgbClr val="000000"/>
                </a:solidFill>
              </a:defRPr>
            </a:lvl1pPr>
            <a:lvl2pPr marL="179999" indent="-179999" algn="l">
              <a:buSzPct val="100000"/>
              <a:buChar char="•"/>
              <a:defRPr sz="1400">
                <a:solidFill>
                  <a:srgbClr val="000000"/>
                </a:solidFill>
              </a:defRPr>
            </a:lvl2pPr>
            <a:lvl3pPr marL="359999" indent="-179999" algn="l">
              <a:buSzPct val="90000"/>
              <a:buChar char="−"/>
              <a:defRPr sz="1400">
                <a:solidFill>
                  <a:srgbClr val="000000"/>
                </a:solidFill>
              </a:defRPr>
            </a:lvl3pPr>
            <a:lvl4pPr marL="179999" indent="-179999" algn="l">
              <a:buSzPct val="90000"/>
              <a:buAutoNum type="arabicPeriod" startAt="1"/>
              <a:defRPr sz="1400">
                <a:solidFill>
                  <a:srgbClr val="000000"/>
                </a:solidFill>
              </a:defRPr>
            </a:lvl4pPr>
            <a:lvl5pPr marL="359999" indent="-179999" algn="l">
              <a:buSzPct val="90000"/>
              <a:buAutoNum type="arabicPeriod" startAt="1"/>
              <a:defRPr sz="1400">
                <a:solidFill>
                  <a:srgbClr val="00000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70" name="Title Text"/>
          <p:cNvSpPr txBox="1"/>
          <p:nvPr>
            <p:ph type="title"/>
          </p:nvPr>
        </p:nvSpPr>
        <p:spPr>
          <a:xfrm>
            <a:off x="611189" y="555625"/>
            <a:ext cx="2448000" cy="1152525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90000"/>
              </a:lnSpc>
              <a:defRPr sz="2200">
                <a:solidFill>
                  <a:schemeClr val="accent1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71" name="Picture Placeholder 2"/>
          <p:cNvSpPr/>
          <p:nvPr>
            <p:ph type="pic" sz="quarter" idx="13"/>
          </p:nvPr>
        </p:nvSpPr>
        <p:spPr>
          <a:xfrm>
            <a:off x="3348037" y="555623"/>
            <a:ext cx="5184002" cy="1152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72" name="Picture Placeholder 2"/>
          <p:cNvSpPr/>
          <p:nvPr>
            <p:ph type="pic" sz="quarter" idx="14"/>
          </p:nvPr>
        </p:nvSpPr>
        <p:spPr>
          <a:xfrm>
            <a:off x="3348037" y="1995484"/>
            <a:ext cx="5184002" cy="1152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73" name="Picture Placeholder 2"/>
          <p:cNvSpPr/>
          <p:nvPr>
            <p:ph type="pic" sz="quarter" idx="15"/>
          </p:nvPr>
        </p:nvSpPr>
        <p:spPr>
          <a:xfrm>
            <a:off x="3348037" y="3435348"/>
            <a:ext cx="5184002" cy="1152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74" name="Slide Number"/>
          <p:cNvSpPr txBox="1"/>
          <p:nvPr>
            <p:ph type="sldNum" sz="quarter" idx="2"/>
          </p:nvPr>
        </p:nvSpPr>
        <p:spPr>
          <a:xfrm>
            <a:off x="8405812" y="5016499"/>
            <a:ext cx="127001" cy="1270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ext + 6 Images (1)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7" name="Group 24"/>
          <p:cNvGrpSpPr/>
          <p:nvPr/>
        </p:nvGrpSpPr>
        <p:grpSpPr>
          <a:xfrm>
            <a:off x="-88908" y="555625"/>
            <a:ext cx="36002" cy="4029871"/>
            <a:chOff x="0" y="0"/>
            <a:chExt cx="36001" cy="4029870"/>
          </a:xfrm>
        </p:grpSpPr>
        <p:sp>
          <p:nvSpPr>
            <p:cNvPr id="481" name="Straight Connector 10"/>
            <p:cNvSpPr/>
            <p:nvPr/>
          </p:nvSpPr>
          <p:spPr>
            <a:xfrm flipH="1" flipV="1">
              <a:off x="0" y="0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82" name="Straight Connector 11"/>
            <p:cNvSpPr/>
            <p:nvPr/>
          </p:nvSpPr>
          <p:spPr>
            <a:xfrm flipH="1">
              <a:off x="0" y="1150144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83" name="Straight Connector 12"/>
            <p:cNvSpPr/>
            <p:nvPr/>
          </p:nvSpPr>
          <p:spPr>
            <a:xfrm flipH="1">
              <a:off x="0" y="1438275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84" name="Straight Connector 13"/>
            <p:cNvSpPr/>
            <p:nvPr/>
          </p:nvSpPr>
          <p:spPr>
            <a:xfrm flipH="1">
              <a:off x="0" y="2879725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85" name="Straight Connector 14"/>
            <p:cNvSpPr/>
            <p:nvPr/>
          </p:nvSpPr>
          <p:spPr>
            <a:xfrm flipH="1">
              <a:off x="0" y="2590800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86" name="Straight Connector 15"/>
            <p:cNvSpPr/>
            <p:nvPr/>
          </p:nvSpPr>
          <p:spPr>
            <a:xfrm flipH="1">
              <a:off x="0" y="4029869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494" name="Group 18"/>
          <p:cNvGrpSpPr/>
          <p:nvPr/>
        </p:nvGrpSpPr>
        <p:grpSpPr>
          <a:xfrm>
            <a:off x="611185" y="-56832"/>
            <a:ext cx="7920839" cy="36002"/>
            <a:chOff x="-1" y="0"/>
            <a:chExt cx="7920837" cy="36001"/>
          </a:xfrm>
        </p:grpSpPr>
        <p:sp>
          <p:nvSpPr>
            <p:cNvPr id="488" name="Straight Connector 17"/>
            <p:cNvSpPr/>
            <p:nvPr/>
          </p:nvSpPr>
          <p:spPr>
            <a:xfrm flipV="1">
              <a:off x="-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89" name="Straight Connector 19"/>
            <p:cNvSpPr/>
            <p:nvPr/>
          </p:nvSpPr>
          <p:spPr>
            <a:xfrm flipV="1">
              <a:off x="2445543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90" name="Straight Connector 20"/>
            <p:cNvSpPr/>
            <p:nvPr/>
          </p:nvSpPr>
          <p:spPr>
            <a:xfrm flipV="1">
              <a:off x="2736056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91" name="Straight Connector 21"/>
            <p:cNvSpPr/>
            <p:nvPr/>
          </p:nvSpPr>
          <p:spPr>
            <a:xfrm flipV="1">
              <a:off x="518398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92" name="Straight Connector 22"/>
            <p:cNvSpPr/>
            <p:nvPr/>
          </p:nvSpPr>
          <p:spPr>
            <a:xfrm flipV="1">
              <a:off x="546973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93" name="Straight Connector 23"/>
            <p:cNvSpPr/>
            <p:nvPr/>
          </p:nvSpPr>
          <p:spPr>
            <a:xfrm flipV="1">
              <a:off x="7920835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501" name="Group 25"/>
          <p:cNvGrpSpPr/>
          <p:nvPr/>
        </p:nvGrpSpPr>
        <p:grpSpPr>
          <a:xfrm>
            <a:off x="611185" y="5164330"/>
            <a:ext cx="7920839" cy="36003"/>
            <a:chOff x="-1" y="0"/>
            <a:chExt cx="7920837" cy="36001"/>
          </a:xfrm>
        </p:grpSpPr>
        <p:sp>
          <p:nvSpPr>
            <p:cNvPr id="495" name="Straight Connector 26"/>
            <p:cNvSpPr/>
            <p:nvPr/>
          </p:nvSpPr>
          <p:spPr>
            <a:xfrm flipV="1">
              <a:off x="-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96" name="Straight Connector 27"/>
            <p:cNvSpPr/>
            <p:nvPr/>
          </p:nvSpPr>
          <p:spPr>
            <a:xfrm flipV="1">
              <a:off x="2445543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97" name="Straight Connector 28"/>
            <p:cNvSpPr/>
            <p:nvPr/>
          </p:nvSpPr>
          <p:spPr>
            <a:xfrm flipV="1">
              <a:off x="2736056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98" name="Straight Connector 29"/>
            <p:cNvSpPr/>
            <p:nvPr/>
          </p:nvSpPr>
          <p:spPr>
            <a:xfrm flipV="1">
              <a:off x="518398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499" name="Straight Connector 30"/>
            <p:cNvSpPr/>
            <p:nvPr/>
          </p:nvSpPr>
          <p:spPr>
            <a:xfrm flipV="1">
              <a:off x="546973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500" name="Straight Connector 31"/>
            <p:cNvSpPr/>
            <p:nvPr/>
          </p:nvSpPr>
          <p:spPr>
            <a:xfrm flipV="1">
              <a:off x="7920835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508" name="Group 33"/>
          <p:cNvGrpSpPr/>
          <p:nvPr/>
        </p:nvGrpSpPr>
        <p:grpSpPr>
          <a:xfrm>
            <a:off x="9162411" y="555625"/>
            <a:ext cx="36003" cy="4029871"/>
            <a:chOff x="0" y="0"/>
            <a:chExt cx="36001" cy="4029870"/>
          </a:xfrm>
        </p:grpSpPr>
        <p:sp>
          <p:nvSpPr>
            <p:cNvPr id="502" name="Straight Connector 34"/>
            <p:cNvSpPr/>
            <p:nvPr/>
          </p:nvSpPr>
          <p:spPr>
            <a:xfrm flipH="1" flipV="1">
              <a:off x="0" y="0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503" name="Straight Connector 35"/>
            <p:cNvSpPr/>
            <p:nvPr/>
          </p:nvSpPr>
          <p:spPr>
            <a:xfrm flipH="1">
              <a:off x="0" y="1150144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504" name="Straight Connector 36"/>
            <p:cNvSpPr/>
            <p:nvPr/>
          </p:nvSpPr>
          <p:spPr>
            <a:xfrm flipH="1">
              <a:off x="0" y="1438275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505" name="Straight Connector 37"/>
            <p:cNvSpPr/>
            <p:nvPr/>
          </p:nvSpPr>
          <p:spPr>
            <a:xfrm flipH="1">
              <a:off x="0" y="2879725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506" name="Straight Connector 38"/>
            <p:cNvSpPr/>
            <p:nvPr/>
          </p:nvSpPr>
          <p:spPr>
            <a:xfrm flipH="1">
              <a:off x="0" y="2590800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507" name="Straight Connector 39"/>
            <p:cNvSpPr/>
            <p:nvPr/>
          </p:nvSpPr>
          <p:spPr>
            <a:xfrm flipH="1">
              <a:off x="0" y="4029869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pic>
        <p:nvPicPr>
          <p:cNvPr id="509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9467" y="4721592"/>
            <a:ext cx="514483" cy="263160"/>
          </a:xfrm>
          <a:prstGeom prst="rect">
            <a:avLst/>
          </a:prstGeom>
          <a:ln w="12700">
            <a:miter lim="400000"/>
          </a:ln>
        </p:spPr>
      </p:pic>
      <p:sp>
        <p:nvSpPr>
          <p:cNvPr id="510" name="Body Level One…"/>
          <p:cNvSpPr txBox="1"/>
          <p:nvPr>
            <p:ph type="body" sz="quarter" idx="1"/>
          </p:nvPr>
        </p:nvSpPr>
        <p:spPr>
          <a:xfrm>
            <a:off x="611187" y="1995488"/>
            <a:ext cx="2448001" cy="2592002"/>
          </a:xfrm>
          <a:prstGeom prst="rect">
            <a:avLst/>
          </a:prstGeom>
        </p:spPr>
        <p:txBody>
          <a:bodyPr/>
          <a:lstStyle>
            <a:lvl1pPr algn="l">
              <a:defRPr sz="1400">
                <a:solidFill>
                  <a:srgbClr val="000000"/>
                </a:solidFill>
              </a:defRPr>
            </a:lvl1pPr>
            <a:lvl2pPr marL="179999" indent="-179999" algn="l">
              <a:buSzPct val="100000"/>
              <a:buChar char="•"/>
              <a:defRPr sz="1400">
                <a:solidFill>
                  <a:srgbClr val="000000"/>
                </a:solidFill>
              </a:defRPr>
            </a:lvl2pPr>
            <a:lvl3pPr marL="359999" indent="-179999" algn="l">
              <a:buSzPct val="90000"/>
              <a:buChar char="−"/>
              <a:defRPr sz="1400">
                <a:solidFill>
                  <a:srgbClr val="000000"/>
                </a:solidFill>
              </a:defRPr>
            </a:lvl3pPr>
            <a:lvl4pPr marL="179999" indent="-179999" algn="l">
              <a:buSzPct val="90000"/>
              <a:buAutoNum type="arabicPeriod" startAt="1"/>
              <a:defRPr sz="1400">
                <a:solidFill>
                  <a:srgbClr val="000000"/>
                </a:solidFill>
              </a:defRPr>
            </a:lvl4pPr>
            <a:lvl5pPr marL="359999" indent="-179999" algn="l">
              <a:buSzPct val="90000"/>
              <a:buAutoNum type="arabicPeriod" startAt="1"/>
              <a:defRPr sz="1400">
                <a:solidFill>
                  <a:srgbClr val="00000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11" name="Title Text"/>
          <p:cNvSpPr txBox="1"/>
          <p:nvPr>
            <p:ph type="title"/>
          </p:nvPr>
        </p:nvSpPr>
        <p:spPr>
          <a:xfrm>
            <a:off x="611189" y="555625"/>
            <a:ext cx="2448000" cy="1152525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90000"/>
              </a:lnSpc>
              <a:defRPr sz="2200">
                <a:solidFill>
                  <a:schemeClr val="accent1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12" name="Picture Placeholder 2"/>
          <p:cNvSpPr/>
          <p:nvPr>
            <p:ph type="pic" sz="quarter" idx="13"/>
          </p:nvPr>
        </p:nvSpPr>
        <p:spPr>
          <a:xfrm>
            <a:off x="6084887" y="555623"/>
            <a:ext cx="2448002" cy="1152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13" name="Picture Placeholder 2"/>
          <p:cNvSpPr/>
          <p:nvPr>
            <p:ph type="pic" sz="quarter" idx="14"/>
          </p:nvPr>
        </p:nvSpPr>
        <p:spPr>
          <a:xfrm>
            <a:off x="3348037" y="555623"/>
            <a:ext cx="2448002" cy="1152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14" name="Picture Placeholder 2"/>
          <p:cNvSpPr/>
          <p:nvPr>
            <p:ph type="pic" sz="quarter" idx="15"/>
          </p:nvPr>
        </p:nvSpPr>
        <p:spPr>
          <a:xfrm>
            <a:off x="6084887" y="1995484"/>
            <a:ext cx="2448002" cy="1152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15" name="Picture Placeholder 2"/>
          <p:cNvSpPr/>
          <p:nvPr>
            <p:ph type="pic" sz="quarter" idx="16"/>
          </p:nvPr>
        </p:nvSpPr>
        <p:spPr>
          <a:xfrm>
            <a:off x="3348037" y="1995484"/>
            <a:ext cx="2448002" cy="1152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16" name="Picture Placeholder 2"/>
          <p:cNvSpPr/>
          <p:nvPr>
            <p:ph type="pic" sz="quarter" idx="17"/>
          </p:nvPr>
        </p:nvSpPr>
        <p:spPr>
          <a:xfrm>
            <a:off x="6084887" y="3435348"/>
            <a:ext cx="2448002" cy="1152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17" name="Picture Placeholder 2"/>
          <p:cNvSpPr/>
          <p:nvPr>
            <p:ph type="pic" sz="quarter" idx="18"/>
          </p:nvPr>
        </p:nvSpPr>
        <p:spPr>
          <a:xfrm>
            <a:off x="3348037" y="3435348"/>
            <a:ext cx="2448002" cy="1152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18" name="Slide Number"/>
          <p:cNvSpPr txBox="1"/>
          <p:nvPr>
            <p:ph type="sldNum" sz="quarter" idx="2"/>
          </p:nvPr>
        </p:nvSpPr>
        <p:spPr>
          <a:xfrm>
            <a:off x="8405812" y="5016499"/>
            <a:ext cx="127001" cy="1270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ext + 6 Images (2)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1" name="Group 24"/>
          <p:cNvGrpSpPr/>
          <p:nvPr/>
        </p:nvGrpSpPr>
        <p:grpSpPr>
          <a:xfrm>
            <a:off x="-88908" y="555625"/>
            <a:ext cx="36002" cy="4029871"/>
            <a:chOff x="0" y="0"/>
            <a:chExt cx="36001" cy="4029870"/>
          </a:xfrm>
        </p:grpSpPr>
        <p:sp>
          <p:nvSpPr>
            <p:cNvPr id="525" name="Straight Connector 10"/>
            <p:cNvSpPr/>
            <p:nvPr/>
          </p:nvSpPr>
          <p:spPr>
            <a:xfrm flipH="1" flipV="1">
              <a:off x="0" y="0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526" name="Straight Connector 11"/>
            <p:cNvSpPr/>
            <p:nvPr/>
          </p:nvSpPr>
          <p:spPr>
            <a:xfrm flipH="1">
              <a:off x="0" y="1150144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527" name="Straight Connector 12"/>
            <p:cNvSpPr/>
            <p:nvPr/>
          </p:nvSpPr>
          <p:spPr>
            <a:xfrm flipH="1">
              <a:off x="0" y="1438275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528" name="Straight Connector 13"/>
            <p:cNvSpPr/>
            <p:nvPr/>
          </p:nvSpPr>
          <p:spPr>
            <a:xfrm flipH="1">
              <a:off x="0" y="2879725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529" name="Straight Connector 14"/>
            <p:cNvSpPr/>
            <p:nvPr/>
          </p:nvSpPr>
          <p:spPr>
            <a:xfrm flipH="1">
              <a:off x="0" y="2590800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530" name="Straight Connector 15"/>
            <p:cNvSpPr/>
            <p:nvPr/>
          </p:nvSpPr>
          <p:spPr>
            <a:xfrm flipH="1">
              <a:off x="0" y="4029869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538" name="Group 18"/>
          <p:cNvGrpSpPr/>
          <p:nvPr/>
        </p:nvGrpSpPr>
        <p:grpSpPr>
          <a:xfrm>
            <a:off x="611185" y="-56832"/>
            <a:ext cx="7920839" cy="36002"/>
            <a:chOff x="-1" y="0"/>
            <a:chExt cx="7920837" cy="36001"/>
          </a:xfrm>
        </p:grpSpPr>
        <p:sp>
          <p:nvSpPr>
            <p:cNvPr id="532" name="Straight Connector 17"/>
            <p:cNvSpPr/>
            <p:nvPr/>
          </p:nvSpPr>
          <p:spPr>
            <a:xfrm flipV="1">
              <a:off x="-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533" name="Straight Connector 19"/>
            <p:cNvSpPr/>
            <p:nvPr/>
          </p:nvSpPr>
          <p:spPr>
            <a:xfrm flipV="1">
              <a:off x="2445543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534" name="Straight Connector 20"/>
            <p:cNvSpPr/>
            <p:nvPr/>
          </p:nvSpPr>
          <p:spPr>
            <a:xfrm flipV="1">
              <a:off x="2736056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535" name="Straight Connector 21"/>
            <p:cNvSpPr/>
            <p:nvPr/>
          </p:nvSpPr>
          <p:spPr>
            <a:xfrm flipV="1">
              <a:off x="518398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536" name="Straight Connector 22"/>
            <p:cNvSpPr/>
            <p:nvPr/>
          </p:nvSpPr>
          <p:spPr>
            <a:xfrm flipV="1">
              <a:off x="546973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537" name="Straight Connector 23"/>
            <p:cNvSpPr/>
            <p:nvPr/>
          </p:nvSpPr>
          <p:spPr>
            <a:xfrm flipV="1">
              <a:off x="7920835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545" name="Group 25"/>
          <p:cNvGrpSpPr/>
          <p:nvPr/>
        </p:nvGrpSpPr>
        <p:grpSpPr>
          <a:xfrm>
            <a:off x="611185" y="5164330"/>
            <a:ext cx="7920839" cy="36003"/>
            <a:chOff x="-1" y="0"/>
            <a:chExt cx="7920837" cy="36001"/>
          </a:xfrm>
        </p:grpSpPr>
        <p:sp>
          <p:nvSpPr>
            <p:cNvPr id="539" name="Straight Connector 26"/>
            <p:cNvSpPr/>
            <p:nvPr/>
          </p:nvSpPr>
          <p:spPr>
            <a:xfrm flipV="1">
              <a:off x="-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540" name="Straight Connector 27"/>
            <p:cNvSpPr/>
            <p:nvPr/>
          </p:nvSpPr>
          <p:spPr>
            <a:xfrm flipV="1">
              <a:off x="2445543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541" name="Straight Connector 28"/>
            <p:cNvSpPr/>
            <p:nvPr/>
          </p:nvSpPr>
          <p:spPr>
            <a:xfrm flipV="1">
              <a:off x="2736056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542" name="Straight Connector 29"/>
            <p:cNvSpPr/>
            <p:nvPr/>
          </p:nvSpPr>
          <p:spPr>
            <a:xfrm flipV="1">
              <a:off x="518398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543" name="Straight Connector 30"/>
            <p:cNvSpPr/>
            <p:nvPr/>
          </p:nvSpPr>
          <p:spPr>
            <a:xfrm flipV="1">
              <a:off x="546973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544" name="Straight Connector 31"/>
            <p:cNvSpPr/>
            <p:nvPr/>
          </p:nvSpPr>
          <p:spPr>
            <a:xfrm flipV="1">
              <a:off x="7920835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552" name="Group 33"/>
          <p:cNvGrpSpPr/>
          <p:nvPr/>
        </p:nvGrpSpPr>
        <p:grpSpPr>
          <a:xfrm>
            <a:off x="9162411" y="555625"/>
            <a:ext cx="36003" cy="4029871"/>
            <a:chOff x="0" y="0"/>
            <a:chExt cx="36001" cy="4029870"/>
          </a:xfrm>
        </p:grpSpPr>
        <p:sp>
          <p:nvSpPr>
            <p:cNvPr id="546" name="Straight Connector 34"/>
            <p:cNvSpPr/>
            <p:nvPr/>
          </p:nvSpPr>
          <p:spPr>
            <a:xfrm flipH="1" flipV="1">
              <a:off x="0" y="0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547" name="Straight Connector 35"/>
            <p:cNvSpPr/>
            <p:nvPr/>
          </p:nvSpPr>
          <p:spPr>
            <a:xfrm flipH="1">
              <a:off x="0" y="1150144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548" name="Straight Connector 36"/>
            <p:cNvSpPr/>
            <p:nvPr/>
          </p:nvSpPr>
          <p:spPr>
            <a:xfrm flipH="1">
              <a:off x="0" y="1438275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549" name="Straight Connector 37"/>
            <p:cNvSpPr/>
            <p:nvPr/>
          </p:nvSpPr>
          <p:spPr>
            <a:xfrm flipH="1">
              <a:off x="0" y="2879725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550" name="Straight Connector 38"/>
            <p:cNvSpPr/>
            <p:nvPr/>
          </p:nvSpPr>
          <p:spPr>
            <a:xfrm flipH="1">
              <a:off x="0" y="2590800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551" name="Straight Connector 39"/>
            <p:cNvSpPr/>
            <p:nvPr/>
          </p:nvSpPr>
          <p:spPr>
            <a:xfrm flipH="1">
              <a:off x="0" y="4029869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pic>
        <p:nvPicPr>
          <p:cNvPr id="553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9467" y="4721592"/>
            <a:ext cx="514483" cy="263160"/>
          </a:xfrm>
          <a:prstGeom prst="rect">
            <a:avLst/>
          </a:prstGeom>
          <a:ln w="12700">
            <a:miter lim="400000"/>
          </a:ln>
        </p:spPr>
      </p:pic>
      <p:sp>
        <p:nvSpPr>
          <p:cNvPr id="554" name="Body Level One…"/>
          <p:cNvSpPr txBox="1"/>
          <p:nvPr>
            <p:ph type="body" sz="quarter" idx="1"/>
          </p:nvPr>
        </p:nvSpPr>
        <p:spPr>
          <a:xfrm>
            <a:off x="3348037" y="555625"/>
            <a:ext cx="5184777" cy="1152525"/>
          </a:xfrm>
          <a:prstGeom prst="rect">
            <a:avLst/>
          </a:prstGeom>
        </p:spPr>
        <p:txBody>
          <a:bodyPr/>
          <a:lstStyle>
            <a:lvl1pPr algn="l">
              <a:defRPr sz="1400">
                <a:solidFill>
                  <a:srgbClr val="000000"/>
                </a:solidFill>
              </a:defRPr>
            </a:lvl1pPr>
            <a:lvl2pPr marL="179999" indent="-179999" algn="l">
              <a:buSzPct val="100000"/>
              <a:buChar char="•"/>
              <a:defRPr sz="1400">
                <a:solidFill>
                  <a:srgbClr val="000000"/>
                </a:solidFill>
              </a:defRPr>
            </a:lvl2pPr>
            <a:lvl3pPr marL="359999" indent="-179999" algn="l">
              <a:buSzPct val="90000"/>
              <a:buChar char="−"/>
              <a:defRPr sz="1400">
                <a:solidFill>
                  <a:srgbClr val="000000"/>
                </a:solidFill>
              </a:defRPr>
            </a:lvl3pPr>
            <a:lvl4pPr marL="179999" indent="-179999" algn="l">
              <a:buSzPct val="90000"/>
              <a:buAutoNum type="arabicPeriod" startAt="1"/>
              <a:defRPr sz="1400">
                <a:solidFill>
                  <a:srgbClr val="000000"/>
                </a:solidFill>
              </a:defRPr>
            </a:lvl4pPr>
            <a:lvl5pPr marL="359999" indent="-179999" algn="l">
              <a:buSzPct val="90000"/>
              <a:buAutoNum type="arabicPeriod" startAt="1"/>
              <a:defRPr sz="1400">
                <a:solidFill>
                  <a:srgbClr val="00000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5" name="Title Text"/>
          <p:cNvSpPr txBox="1"/>
          <p:nvPr>
            <p:ph type="title"/>
          </p:nvPr>
        </p:nvSpPr>
        <p:spPr>
          <a:xfrm>
            <a:off x="611189" y="555625"/>
            <a:ext cx="2448000" cy="1152525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90000"/>
              </a:lnSpc>
              <a:defRPr sz="2200">
                <a:solidFill>
                  <a:schemeClr val="accent1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56" name="Picture Placeholder 2"/>
          <p:cNvSpPr/>
          <p:nvPr>
            <p:ph type="pic" sz="quarter" idx="13"/>
          </p:nvPr>
        </p:nvSpPr>
        <p:spPr>
          <a:xfrm>
            <a:off x="6084887" y="1995484"/>
            <a:ext cx="2448002" cy="1152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57" name="Picture Placeholder 2"/>
          <p:cNvSpPr/>
          <p:nvPr>
            <p:ph type="pic" sz="quarter" idx="14"/>
          </p:nvPr>
        </p:nvSpPr>
        <p:spPr>
          <a:xfrm>
            <a:off x="3348037" y="1995484"/>
            <a:ext cx="2448002" cy="1152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58" name="Picture Placeholder 2"/>
          <p:cNvSpPr/>
          <p:nvPr>
            <p:ph type="pic" sz="quarter" idx="15"/>
          </p:nvPr>
        </p:nvSpPr>
        <p:spPr>
          <a:xfrm>
            <a:off x="6084887" y="3435348"/>
            <a:ext cx="2448002" cy="1152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59" name="Picture Placeholder 2"/>
          <p:cNvSpPr/>
          <p:nvPr>
            <p:ph type="pic" sz="quarter" idx="16"/>
          </p:nvPr>
        </p:nvSpPr>
        <p:spPr>
          <a:xfrm>
            <a:off x="3348037" y="3435348"/>
            <a:ext cx="2448002" cy="1152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60" name="Picture Placeholder 2"/>
          <p:cNvSpPr/>
          <p:nvPr>
            <p:ph type="pic" sz="quarter" idx="17"/>
          </p:nvPr>
        </p:nvSpPr>
        <p:spPr>
          <a:xfrm>
            <a:off x="611112" y="1995484"/>
            <a:ext cx="2448001" cy="1152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61" name="Picture Placeholder 2"/>
          <p:cNvSpPr/>
          <p:nvPr>
            <p:ph type="pic" sz="quarter" idx="18"/>
          </p:nvPr>
        </p:nvSpPr>
        <p:spPr>
          <a:xfrm>
            <a:off x="611112" y="3435348"/>
            <a:ext cx="2448001" cy="1152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62" name="Slide Number"/>
          <p:cNvSpPr txBox="1"/>
          <p:nvPr>
            <p:ph type="sldNum" sz="quarter" idx="2"/>
          </p:nvPr>
        </p:nvSpPr>
        <p:spPr>
          <a:xfrm>
            <a:off x="8405812" y="5016499"/>
            <a:ext cx="127001" cy="1270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</a:lvl1pPr>
          </a:lstStyle>
          <a:p>
            <a:pPr/>
            <a:r>
              <a:t>Title Text</a:t>
            </a:r>
          </a:p>
        </p:txBody>
      </p:sp>
      <p:sp>
        <p:nvSpPr>
          <p:cNvPr id="570" name="Body Level One…"/>
          <p:cNvSpPr txBox="1"/>
          <p:nvPr>
            <p:ph type="body" sz="half" idx="1"/>
          </p:nvPr>
        </p:nvSpPr>
        <p:spPr>
          <a:xfrm>
            <a:off x="611187" y="3148013"/>
            <a:ext cx="7920002" cy="1439864"/>
          </a:xfrm>
          <a:prstGeom prst="rect">
            <a:avLst/>
          </a:prstGeom>
        </p:spPr>
        <p:txBody>
          <a:bodyPr/>
          <a:lstStyle>
            <a:lvl1pPr>
              <a:defRPr b="1" sz="1000"/>
            </a:lvl1pPr>
            <a:lvl2pPr>
              <a:defRPr b="1" sz="1000"/>
            </a:lvl2pPr>
            <a:lvl3pPr>
              <a:defRPr b="1" sz="1000"/>
            </a:lvl3pPr>
            <a:lvl4pPr>
              <a:defRPr b="1" sz="1000"/>
            </a:lvl4pPr>
            <a:lvl5pPr>
              <a:defRPr b="1" sz="1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7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QuickGuide: Layout-Grid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4" name="Group 24"/>
          <p:cNvGrpSpPr/>
          <p:nvPr/>
        </p:nvGrpSpPr>
        <p:grpSpPr>
          <a:xfrm>
            <a:off x="-88908" y="555625"/>
            <a:ext cx="36002" cy="4029871"/>
            <a:chOff x="0" y="0"/>
            <a:chExt cx="36001" cy="4029870"/>
          </a:xfrm>
        </p:grpSpPr>
        <p:sp>
          <p:nvSpPr>
            <p:cNvPr id="578" name="Straight Connector 10"/>
            <p:cNvSpPr/>
            <p:nvPr/>
          </p:nvSpPr>
          <p:spPr>
            <a:xfrm flipH="1" flipV="1">
              <a:off x="0" y="0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579" name="Straight Connector 11"/>
            <p:cNvSpPr/>
            <p:nvPr/>
          </p:nvSpPr>
          <p:spPr>
            <a:xfrm flipH="1">
              <a:off x="0" y="1150144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580" name="Straight Connector 12"/>
            <p:cNvSpPr/>
            <p:nvPr/>
          </p:nvSpPr>
          <p:spPr>
            <a:xfrm flipH="1">
              <a:off x="0" y="1438275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581" name="Straight Connector 13"/>
            <p:cNvSpPr/>
            <p:nvPr/>
          </p:nvSpPr>
          <p:spPr>
            <a:xfrm flipH="1">
              <a:off x="0" y="2879725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582" name="Straight Connector 14"/>
            <p:cNvSpPr/>
            <p:nvPr/>
          </p:nvSpPr>
          <p:spPr>
            <a:xfrm flipH="1">
              <a:off x="0" y="2590800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583" name="Straight Connector 15"/>
            <p:cNvSpPr/>
            <p:nvPr/>
          </p:nvSpPr>
          <p:spPr>
            <a:xfrm flipH="1">
              <a:off x="0" y="4029869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591" name="Group 18"/>
          <p:cNvGrpSpPr/>
          <p:nvPr/>
        </p:nvGrpSpPr>
        <p:grpSpPr>
          <a:xfrm>
            <a:off x="611185" y="-56832"/>
            <a:ext cx="7920839" cy="36002"/>
            <a:chOff x="-1" y="0"/>
            <a:chExt cx="7920837" cy="36001"/>
          </a:xfrm>
        </p:grpSpPr>
        <p:sp>
          <p:nvSpPr>
            <p:cNvPr id="585" name="Straight Connector 17"/>
            <p:cNvSpPr/>
            <p:nvPr/>
          </p:nvSpPr>
          <p:spPr>
            <a:xfrm flipV="1">
              <a:off x="-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586" name="Straight Connector 19"/>
            <p:cNvSpPr/>
            <p:nvPr/>
          </p:nvSpPr>
          <p:spPr>
            <a:xfrm flipV="1">
              <a:off x="2445543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587" name="Straight Connector 20"/>
            <p:cNvSpPr/>
            <p:nvPr/>
          </p:nvSpPr>
          <p:spPr>
            <a:xfrm flipV="1">
              <a:off x="2736056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588" name="Straight Connector 21"/>
            <p:cNvSpPr/>
            <p:nvPr/>
          </p:nvSpPr>
          <p:spPr>
            <a:xfrm flipV="1">
              <a:off x="518398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589" name="Straight Connector 22"/>
            <p:cNvSpPr/>
            <p:nvPr/>
          </p:nvSpPr>
          <p:spPr>
            <a:xfrm flipV="1">
              <a:off x="546973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590" name="Straight Connector 23"/>
            <p:cNvSpPr/>
            <p:nvPr/>
          </p:nvSpPr>
          <p:spPr>
            <a:xfrm flipV="1">
              <a:off x="7920835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598" name="Group 25"/>
          <p:cNvGrpSpPr/>
          <p:nvPr/>
        </p:nvGrpSpPr>
        <p:grpSpPr>
          <a:xfrm>
            <a:off x="611185" y="5164330"/>
            <a:ext cx="7920839" cy="36003"/>
            <a:chOff x="-1" y="0"/>
            <a:chExt cx="7920837" cy="36001"/>
          </a:xfrm>
        </p:grpSpPr>
        <p:sp>
          <p:nvSpPr>
            <p:cNvPr id="592" name="Straight Connector 26"/>
            <p:cNvSpPr/>
            <p:nvPr/>
          </p:nvSpPr>
          <p:spPr>
            <a:xfrm flipV="1">
              <a:off x="-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593" name="Straight Connector 27"/>
            <p:cNvSpPr/>
            <p:nvPr/>
          </p:nvSpPr>
          <p:spPr>
            <a:xfrm flipV="1">
              <a:off x="2445543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594" name="Straight Connector 28"/>
            <p:cNvSpPr/>
            <p:nvPr/>
          </p:nvSpPr>
          <p:spPr>
            <a:xfrm flipV="1">
              <a:off x="2736056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595" name="Straight Connector 29"/>
            <p:cNvSpPr/>
            <p:nvPr/>
          </p:nvSpPr>
          <p:spPr>
            <a:xfrm flipV="1">
              <a:off x="518398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596" name="Straight Connector 30"/>
            <p:cNvSpPr/>
            <p:nvPr/>
          </p:nvSpPr>
          <p:spPr>
            <a:xfrm flipV="1">
              <a:off x="546973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597" name="Straight Connector 31"/>
            <p:cNvSpPr/>
            <p:nvPr/>
          </p:nvSpPr>
          <p:spPr>
            <a:xfrm flipV="1">
              <a:off x="7920835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605" name="Group 33"/>
          <p:cNvGrpSpPr/>
          <p:nvPr/>
        </p:nvGrpSpPr>
        <p:grpSpPr>
          <a:xfrm>
            <a:off x="9162411" y="555625"/>
            <a:ext cx="36003" cy="4029871"/>
            <a:chOff x="0" y="0"/>
            <a:chExt cx="36001" cy="4029870"/>
          </a:xfrm>
        </p:grpSpPr>
        <p:sp>
          <p:nvSpPr>
            <p:cNvPr id="599" name="Straight Connector 34"/>
            <p:cNvSpPr/>
            <p:nvPr/>
          </p:nvSpPr>
          <p:spPr>
            <a:xfrm flipH="1" flipV="1">
              <a:off x="0" y="0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00" name="Straight Connector 35"/>
            <p:cNvSpPr/>
            <p:nvPr/>
          </p:nvSpPr>
          <p:spPr>
            <a:xfrm flipH="1">
              <a:off x="0" y="1150144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01" name="Straight Connector 36"/>
            <p:cNvSpPr/>
            <p:nvPr/>
          </p:nvSpPr>
          <p:spPr>
            <a:xfrm flipH="1">
              <a:off x="0" y="1438275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02" name="Straight Connector 37"/>
            <p:cNvSpPr/>
            <p:nvPr/>
          </p:nvSpPr>
          <p:spPr>
            <a:xfrm flipH="1">
              <a:off x="0" y="2879725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03" name="Straight Connector 38"/>
            <p:cNvSpPr/>
            <p:nvPr/>
          </p:nvSpPr>
          <p:spPr>
            <a:xfrm flipH="1">
              <a:off x="0" y="2590800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04" name="Straight Connector 39"/>
            <p:cNvSpPr/>
            <p:nvPr/>
          </p:nvSpPr>
          <p:spPr>
            <a:xfrm flipH="1">
              <a:off x="0" y="4029869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pic>
        <p:nvPicPr>
          <p:cNvPr id="606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9467" y="4721592"/>
            <a:ext cx="514483" cy="26316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613" name="Group 22"/>
          <p:cNvGrpSpPr/>
          <p:nvPr/>
        </p:nvGrpSpPr>
        <p:grpSpPr>
          <a:xfrm>
            <a:off x="-88911" y="555625"/>
            <a:ext cx="9232913" cy="4029871"/>
            <a:chOff x="-1" y="0"/>
            <a:chExt cx="9232911" cy="4029870"/>
          </a:xfrm>
        </p:grpSpPr>
        <p:sp>
          <p:nvSpPr>
            <p:cNvPr id="607" name="Straight Connector 23"/>
            <p:cNvSpPr/>
            <p:nvPr/>
          </p:nvSpPr>
          <p:spPr>
            <a:xfrm flipH="1" flipV="1">
              <a:off x="-2" y="0"/>
              <a:ext cx="9232913" cy="2"/>
            </a:xfrm>
            <a:prstGeom prst="line">
              <a:avLst/>
            </a:prstGeom>
            <a:noFill/>
            <a:ln w="12700" cap="flat">
              <a:solidFill>
                <a:srgbClr val="FF0000"/>
              </a:solidFill>
              <a:prstDash val="sysDot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08" name="Straight Connector 24"/>
            <p:cNvSpPr/>
            <p:nvPr/>
          </p:nvSpPr>
          <p:spPr>
            <a:xfrm flipH="1" flipV="1">
              <a:off x="-2" y="1150144"/>
              <a:ext cx="9232913" cy="2"/>
            </a:xfrm>
            <a:prstGeom prst="line">
              <a:avLst/>
            </a:prstGeom>
            <a:noFill/>
            <a:ln w="12700" cap="flat">
              <a:solidFill>
                <a:srgbClr val="FF0000"/>
              </a:solidFill>
              <a:prstDash val="sysDot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09" name="Straight Connector 25"/>
            <p:cNvSpPr/>
            <p:nvPr/>
          </p:nvSpPr>
          <p:spPr>
            <a:xfrm flipH="1" flipV="1">
              <a:off x="-2" y="1438275"/>
              <a:ext cx="9232913" cy="2"/>
            </a:xfrm>
            <a:prstGeom prst="line">
              <a:avLst/>
            </a:prstGeom>
            <a:noFill/>
            <a:ln w="12700" cap="flat">
              <a:solidFill>
                <a:srgbClr val="FF0000"/>
              </a:solidFill>
              <a:prstDash val="sysDot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10" name="Straight Connector 26"/>
            <p:cNvSpPr/>
            <p:nvPr/>
          </p:nvSpPr>
          <p:spPr>
            <a:xfrm flipH="1" flipV="1">
              <a:off x="-2" y="2879724"/>
              <a:ext cx="9232913" cy="3"/>
            </a:xfrm>
            <a:prstGeom prst="line">
              <a:avLst/>
            </a:prstGeom>
            <a:noFill/>
            <a:ln w="12700" cap="flat">
              <a:solidFill>
                <a:srgbClr val="FF0000"/>
              </a:solidFill>
              <a:prstDash val="sysDot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11" name="Straight Connector 27"/>
            <p:cNvSpPr/>
            <p:nvPr/>
          </p:nvSpPr>
          <p:spPr>
            <a:xfrm flipH="1" flipV="1">
              <a:off x="-2" y="2590799"/>
              <a:ext cx="9232913" cy="3"/>
            </a:xfrm>
            <a:prstGeom prst="line">
              <a:avLst/>
            </a:prstGeom>
            <a:noFill/>
            <a:ln w="12700" cap="flat">
              <a:solidFill>
                <a:srgbClr val="FF0000"/>
              </a:solidFill>
              <a:prstDash val="sysDot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12" name="Straight Connector 28"/>
            <p:cNvSpPr/>
            <p:nvPr/>
          </p:nvSpPr>
          <p:spPr>
            <a:xfrm flipH="1" flipV="1">
              <a:off x="-2" y="4029869"/>
              <a:ext cx="9232913" cy="2"/>
            </a:xfrm>
            <a:prstGeom prst="line">
              <a:avLst/>
            </a:prstGeom>
            <a:noFill/>
            <a:ln w="12700" cap="flat">
              <a:solidFill>
                <a:srgbClr val="FF0000"/>
              </a:solidFill>
              <a:prstDash val="sysDot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620" name="Group 29"/>
          <p:cNvGrpSpPr/>
          <p:nvPr/>
        </p:nvGrpSpPr>
        <p:grpSpPr>
          <a:xfrm>
            <a:off x="611185" y="-56833"/>
            <a:ext cx="7920837" cy="5200335"/>
            <a:chOff x="-1" y="0"/>
            <a:chExt cx="7920835" cy="5200334"/>
          </a:xfrm>
        </p:grpSpPr>
        <p:sp>
          <p:nvSpPr>
            <p:cNvPr id="614" name="Straight Connector 30"/>
            <p:cNvSpPr/>
            <p:nvPr/>
          </p:nvSpPr>
          <p:spPr>
            <a:xfrm flipV="1">
              <a:off x="-2" y="0"/>
              <a:ext cx="2" cy="5200335"/>
            </a:xfrm>
            <a:prstGeom prst="line">
              <a:avLst/>
            </a:prstGeom>
            <a:noFill/>
            <a:ln w="12700" cap="flat">
              <a:solidFill>
                <a:srgbClr val="FF0000"/>
              </a:solidFill>
              <a:prstDash val="sysDot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15" name="Straight Connector 31"/>
            <p:cNvSpPr/>
            <p:nvPr/>
          </p:nvSpPr>
          <p:spPr>
            <a:xfrm flipV="1">
              <a:off x="2445543" y="0"/>
              <a:ext cx="2" cy="5200335"/>
            </a:xfrm>
            <a:prstGeom prst="line">
              <a:avLst/>
            </a:prstGeom>
            <a:noFill/>
            <a:ln w="12700" cap="flat">
              <a:solidFill>
                <a:srgbClr val="FF0000"/>
              </a:solidFill>
              <a:prstDash val="sysDot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16" name="Straight Connector 32"/>
            <p:cNvSpPr/>
            <p:nvPr/>
          </p:nvSpPr>
          <p:spPr>
            <a:xfrm flipV="1">
              <a:off x="2736056" y="0"/>
              <a:ext cx="2" cy="5200335"/>
            </a:xfrm>
            <a:prstGeom prst="line">
              <a:avLst/>
            </a:prstGeom>
            <a:noFill/>
            <a:ln w="12700" cap="flat">
              <a:solidFill>
                <a:srgbClr val="FF0000"/>
              </a:solidFill>
              <a:prstDash val="sysDot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17" name="Straight Connector 33"/>
            <p:cNvSpPr/>
            <p:nvPr/>
          </p:nvSpPr>
          <p:spPr>
            <a:xfrm flipV="1">
              <a:off x="5183981" y="0"/>
              <a:ext cx="2" cy="5200335"/>
            </a:xfrm>
            <a:prstGeom prst="line">
              <a:avLst/>
            </a:prstGeom>
            <a:noFill/>
            <a:ln w="12700" cap="flat">
              <a:solidFill>
                <a:srgbClr val="FF0000"/>
              </a:solidFill>
              <a:prstDash val="sysDot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18" name="Straight Connector 34"/>
            <p:cNvSpPr/>
            <p:nvPr/>
          </p:nvSpPr>
          <p:spPr>
            <a:xfrm flipV="1">
              <a:off x="5469731" y="0"/>
              <a:ext cx="2" cy="5200335"/>
            </a:xfrm>
            <a:prstGeom prst="line">
              <a:avLst/>
            </a:prstGeom>
            <a:noFill/>
            <a:ln w="12700" cap="flat">
              <a:solidFill>
                <a:srgbClr val="FF0000"/>
              </a:solidFill>
              <a:prstDash val="sysDot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19" name="Straight Connector 35"/>
            <p:cNvSpPr/>
            <p:nvPr/>
          </p:nvSpPr>
          <p:spPr>
            <a:xfrm flipV="1">
              <a:off x="7920833" y="0"/>
              <a:ext cx="2" cy="5200335"/>
            </a:xfrm>
            <a:prstGeom prst="line">
              <a:avLst/>
            </a:prstGeom>
            <a:noFill/>
            <a:ln w="12700" cap="flat">
              <a:solidFill>
                <a:srgbClr val="FF0000"/>
              </a:solidFill>
              <a:prstDash val="sysDot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623" name="Rechteck 11"/>
          <p:cNvGrpSpPr/>
          <p:nvPr/>
        </p:nvGrpSpPr>
        <p:grpSpPr>
          <a:xfrm>
            <a:off x="611109" y="555620"/>
            <a:ext cx="7921780" cy="4032256"/>
            <a:chOff x="-1" y="-1"/>
            <a:chExt cx="7921778" cy="4032255"/>
          </a:xfrm>
        </p:grpSpPr>
        <p:sp>
          <p:nvSpPr>
            <p:cNvPr id="621" name="Shape"/>
            <p:cNvSpPr/>
            <p:nvPr/>
          </p:nvSpPr>
          <p:spPr>
            <a:xfrm>
              <a:off x="-1" y="-2"/>
              <a:ext cx="7921779" cy="40322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675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13887"/>
                  </a:lnTo>
                  <a:lnTo>
                    <a:pt x="6675" y="13887"/>
                  </a:lnTo>
                  <a:close/>
                </a:path>
              </a:pathLst>
            </a:custGeom>
            <a:solidFill>
              <a:schemeClr val="accent4">
                <a:alpha val="3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72000" tIns="72000" rIns="72000" bIns="72000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AdiHaus"/>
                </a:defRPr>
              </a:pPr>
            </a:p>
          </p:txBody>
        </p:sp>
        <p:sp>
          <p:nvSpPr>
            <p:cNvPr id="622" name="CONTENT AREA"/>
            <p:cNvSpPr txBox="1"/>
            <p:nvPr/>
          </p:nvSpPr>
          <p:spPr>
            <a:xfrm>
              <a:off x="-2" y="1907322"/>
              <a:ext cx="7921780" cy="21760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8953" tIns="38953" rIns="38953" bIns="38953" numCol="1" anchor="ctr">
              <a:spAutoFit/>
            </a:bodyPr>
            <a:lstStyle>
              <a:lvl1pPr algn="ctr">
                <a:defRPr sz="900">
                  <a:latin typeface="+mn-lt"/>
                  <a:ea typeface="+mn-ea"/>
                  <a:cs typeface="+mn-cs"/>
                  <a:sym typeface="AdiHaus"/>
                </a:defRPr>
              </a:lvl1pPr>
            </a:lstStyle>
            <a:p>
              <a:pPr/>
              <a:r>
                <a:t>CONTENT AREA</a:t>
              </a:r>
            </a:p>
          </p:txBody>
        </p:sp>
      </p:grpSp>
      <p:grpSp>
        <p:nvGrpSpPr>
          <p:cNvPr id="626" name="Rechteck 11"/>
          <p:cNvGrpSpPr/>
          <p:nvPr/>
        </p:nvGrpSpPr>
        <p:grpSpPr>
          <a:xfrm>
            <a:off x="611186" y="555623"/>
            <a:ext cx="2447929" cy="2592392"/>
            <a:chOff x="0" y="0"/>
            <a:chExt cx="2447927" cy="2592391"/>
          </a:xfrm>
        </p:grpSpPr>
        <p:sp>
          <p:nvSpPr>
            <p:cNvPr id="624" name="Rectangle"/>
            <p:cNvSpPr/>
            <p:nvPr/>
          </p:nvSpPr>
          <p:spPr>
            <a:xfrm>
              <a:off x="-1" y="-1"/>
              <a:ext cx="2447929" cy="2592393"/>
            </a:xfrm>
            <a:prstGeom prst="rect">
              <a:avLst/>
            </a:prstGeom>
            <a:solidFill>
              <a:schemeClr val="accent6">
                <a:alpha val="3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72000" tIns="72000" rIns="72000" bIns="72000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AdiHaus"/>
                </a:defRPr>
              </a:pPr>
            </a:p>
          </p:txBody>
        </p:sp>
        <p:sp>
          <p:nvSpPr>
            <p:cNvPr id="625" name="TITLE AREA"/>
            <p:cNvSpPr txBox="1"/>
            <p:nvPr/>
          </p:nvSpPr>
          <p:spPr>
            <a:xfrm>
              <a:off x="-1" y="1187391"/>
              <a:ext cx="2447929" cy="21760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8953" tIns="38953" rIns="38953" bIns="38953" numCol="1" anchor="ctr">
              <a:spAutoFit/>
            </a:bodyPr>
            <a:lstStyle>
              <a:lvl1pPr algn="ctr">
                <a:defRPr sz="900">
                  <a:latin typeface="+mn-lt"/>
                  <a:ea typeface="+mn-ea"/>
                  <a:cs typeface="+mn-cs"/>
                  <a:sym typeface="AdiHaus"/>
                </a:defRPr>
              </a:lvl1pPr>
            </a:lstStyle>
            <a:p>
              <a:pPr/>
              <a:r>
                <a:t>TITLE AREA</a:t>
              </a:r>
            </a:p>
          </p:txBody>
        </p:sp>
      </p:grpSp>
      <p:sp>
        <p:nvSpPr>
          <p:cNvPr id="627" name="TextBox 2"/>
          <p:cNvSpPr txBox="1"/>
          <p:nvPr/>
        </p:nvSpPr>
        <p:spPr>
          <a:xfrm>
            <a:off x="3348038" y="555625"/>
            <a:ext cx="5183985" cy="1187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90000"/>
              </a:lnSpc>
              <a:defRPr sz="1400">
                <a:latin typeface="+mn-lt"/>
                <a:ea typeface="+mn-ea"/>
                <a:cs typeface="+mn-cs"/>
                <a:sym typeface="AdiHaus"/>
              </a:defRPr>
            </a:pPr>
            <a:r>
              <a:t>Content slides are divided into two areas:</a:t>
            </a:r>
          </a:p>
          <a:p>
            <a:pPr>
              <a:lnSpc>
                <a:spcPct val="90000"/>
              </a:lnSpc>
              <a:defRPr sz="1400">
                <a:latin typeface="+mn-lt"/>
                <a:ea typeface="+mn-ea"/>
                <a:cs typeface="+mn-cs"/>
                <a:sym typeface="AdiHaus"/>
              </a:defRPr>
            </a:pPr>
          </a:p>
          <a:p>
            <a:pPr>
              <a:lnSpc>
                <a:spcPct val="90000"/>
              </a:lnSpc>
              <a:defRPr b="1" sz="1400">
                <a:latin typeface="+mn-lt"/>
                <a:ea typeface="+mn-ea"/>
                <a:cs typeface="+mn-cs"/>
                <a:sym typeface="AdiHaus"/>
              </a:defRPr>
            </a:pPr>
            <a:r>
              <a:t>The headline area (orange) </a:t>
            </a:r>
            <a:r>
              <a:rPr b="0"/>
              <a:t>/ </a:t>
            </a:r>
            <a:r>
              <a:t>The content area (green)</a:t>
            </a:r>
          </a:p>
          <a:p>
            <a:pPr>
              <a:lnSpc>
                <a:spcPct val="90000"/>
              </a:lnSpc>
              <a:defRPr b="1" sz="1400">
                <a:latin typeface="+mn-lt"/>
                <a:ea typeface="+mn-ea"/>
                <a:cs typeface="+mn-cs"/>
                <a:sym typeface="AdiHaus"/>
              </a:defRPr>
            </a:pPr>
          </a:p>
          <a:p>
            <a:pPr>
              <a:lnSpc>
                <a:spcPct val="90000"/>
              </a:lnSpc>
              <a:defRPr b="1" sz="1400">
                <a:latin typeface="+mn-lt"/>
                <a:ea typeface="+mn-ea"/>
                <a:cs typeface="+mn-cs"/>
                <a:sym typeface="AdiHaus"/>
              </a:defRPr>
            </a:pPr>
            <a:r>
              <a:t>The red dotted lines shows the layout-grid. </a:t>
            </a:r>
            <a:br/>
            <a:r>
              <a:rPr b="0"/>
              <a:t>This grid helps you to align your content the right way.</a:t>
            </a:r>
          </a:p>
        </p:txBody>
      </p:sp>
      <p:sp>
        <p:nvSpPr>
          <p:cNvPr id="628" name="Title 8"/>
          <p:cNvSpPr txBox="1"/>
          <p:nvPr/>
        </p:nvSpPr>
        <p:spPr>
          <a:xfrm>
            <a:off x="611187" y="555623"/>
            <a:ext cx="2448001" cy="5943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80000"/>
              </a:lnSpc>
              <a:defRPr sz="2200">
                <a:solidFill>
                  <a:schemeClr val="accent1"/>
                </a:solidFill>
                <a:latin typeface="+mn-lt"/>
                <a:ea typeface="+mn-ea"/>
                <a:cs typeface="+mn-cs"/>
                <a:sym typeface="AdiHaus"/>
              </a:defRPr>
            </a:pPr>
            <a:r>
              <a:t>QUICK GUIDE: </a:t>
            </a:r>
            <a:br/>
            <a:r>
              <a:t>LAYOUT-GRID</a:t>
            </a:r>
          </a:p>
        </p:txBody>
      </p:sp>
      <p:sp>
        <p:nvSpPr>
          <p:cNvPr id="629" name="Slide Number"/>
          <p:cNvSpPr txBox="1"/>
          <p:nvPr>
            <p:ph type="sldNum" sz="quarter" idx="2"/>
          </p:nvPr>
        </p:nvSpPr>
        <p:spPr>
          <a:xfrm>
            <a:off x="8405812" y="5016499"/>
            <a:ext cx="127001" cy="1270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Slid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Title Text</a:t>
            </a:r>
          </a:p>
        </p:txBody>
      </p:sp>
      <p:sp>
        <p:nvSpPr>
          <p:cNvPr id="23" name="Body Level One…"/>
          <p:cNvSpPr txBox="1"/>
          <p:nvPr>
            <p:ph type="body" sz="quarter" idx="1"/>
          </p:nvPr>
        </p:nvSpPr>
        <p:spPr>
          <a:xfrm>
            <a:off x="611187" y="3148013"/>
            <a:ext cx="7920002" cy="359843"/>
          </a:xfrm>
          <a:prstGeom prst="rect">
            <a:avLst/>
          </a:prstGeom>
        </p:spPr>
        <p:txBody>
          <a:bodyPr/>
          <a:lstStyle>
            <a:lvl1pPr algn="l"/>
            <a:lvl2pPr algn="l"/>
            <a:lvl3pPr algn="l"/>
            <a:lvl4pPr algn="l"/>
            <a:lvl5pPr algn="l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4" name="Text Placeholder 5"/>
          <p:cNvSpPr/>
          <p:nvPr>
            <p:ph type="body" sz="quarter" idx="13"/>
          </p:nvPr>
        </p:nvSpPr>
        <p:spPr>
          <a:xfrm>
            <a:off x="611188" y="3435350"/>
            <a:ext cx="7920036" cy="1152525"/>
          </a:xfrm>
          <a:prstGeom prst="rect">
            <a:avLst/>
          </a:prstGeom>
        </p:spPr>
        <p:txBody>
          <a:bodyPr/>
          <a:lstStyle/>
          <a:p>
            <a:pPr algn="l">
              <a:defRPr sz="1400">
                <a:solidFill>
                  <a:srgbClr val="000000"/>
                </a:solidFill>
              </a:defRPr>
            </a:pPr>
          </a:p>
        </p:txBody>
      </p:sp>
      <p:sp>
        <p:nvSpPr>
          <p:cNvPr id="25" name="Picture Placeholder 4"/>
          <p:cNvSpPr/>
          <p:nvPr>
            <p:ph type="pic" idx="14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grpSp>
        <p:nvGrpSpPr>
          <p:cNvPr id="40" name="Group 85"/>
          <p:cNvGrpSpPr/>
          <p:nvPr/>
        </p:nvGrpSpPr>
        <p:grpSpPr>
          <a:xfrm>
            <a:off x="7802360" y="4593432"/>
            <a:ext cx="727772" cy="372051"/>
            <a:chOff x="0" y="0"/>
            <a:chExt cx="727771" cy="372050"/>
          </a:xfrm>
        </p:grpSpPr>
        <p:sp>
          <p:nvSpPr>
            <p:cNvPr id="26" name="Freeform 6"/>
            <p:cNvSpPr/>
            <p:nvPr/>
          </p:nvSpPr>
          <p:spPr>
            <a:xfrm>
              <a:off x="30632" y="232101"/>
              <a:ext cx="666641" cy="12702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2000" tIns="72000" rIns="72000" bIns="72000" numCol="1" anchor="t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AdiHaus"/>
                </a:defRPr>
              </a:pPr>
            </a:p>
          </p:txBody>
        </p:sp>
        <p:sp>
          <p:nvSpPr>
            <p:cNvPr id="27" name="Freeform 7"/>
            <p:cNvSpPr/>
            <p:nvPr/>
          </p:nvSpPr>
          <p:spPr>
            <a:xfrm>
              <a:off x="142503" y="291350"/>
              <a:ext cx="56140" cy="807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8900" y="19209"/>
                  </a:moveTo>
                  <a:cubicBezTo>
                    <a:pt x="16691" y="20832"/>
                    <a:pt x="13868" y="21600"/>
                    <a:pt x="10800" y="21600"/>
                  </a:cubicBezTo>
                  <a:cubicBezTo>
                    <a:pt x="7732" y="21600"/>
                    <a:pt x="4909" y="20832"/>
                    <a:pt x="2700" y="19466"/>
                  </a:cubicBezTo>
                  <a:cubicBezTo>
                    <a:pt x="0" y="17417"/>
                    <a:pt x="0" y="15282"/>
                    <a:pt x="0" y="10672"/>
                  </a:cubicBezTo>
                  <a:cubicBezTo>
                    <a:pt x="0" y="6232"/>
                    <a:pt x="0" y="4183"/>
                    <a:pt x="2700" y="2049"/>
                  </a:cubicBezTo>
                  <a:cubicBezTo>
                    <a:pt x="4909" y="683"/>
                    <a:pt x="7732" y="0"/>
                    <a:pt x="10800" y="0"/>
                  </a:cubicBezTo>
                  <a:cubicBezTo>
                    <a:pt x="16691" y="0"/>
                    <a:pt x="20741" y="2561"/>
                    <a:pt x="21600" y="6232"/>
                  </a:cubicBezTo>
                  <a:cubicBezTo>
                    <a:pt x="18286" y="6232"/>
                    <a:pt x="18286" y="6232"/>
                    <a:pt x="18286" y="6232"/>
                  </a:cubicBezTo>
                  <a:cubicBezTo>
                    <a:pt x="17305" y="3671"/>
                    <a:pt x="14482" y="1878"/>
                    <a:pt x="10800" y="1878"/>
                  </a:cubicBezTo>
                  <a:cubicBezTo>
                    <a:pt x="8591" y="1878"/>
                    <a:pt x="6750" y="2561"/>
                    <a:pt x="5523" y="3500"/>
                  </a:cubicBezTo>
                  <a:cubicBezTo>
                    <a:pt x="3682" y="4866"/>
                    <a:pt x="3314" y="6232"/>
                    <a:pt x="3314" y="10672"/>
                  </a:cubicBezTo>
                  <a:cubicBezTo>
                    <a:pt x="3314" y="15282"/>
                    <a:pt x="3682" y="16734"/>
                    <a:pt x="5523" y="18100"/>
                  </a:cubicBezTo>
                  <a:cubicBezTo>
                    <a:pt x="6750" y="19039"/>
                    <a:pt x="8591" y="19722"/>
                    <a:pt x="10800" y="19722"/>
                  </a:cubicBezTo>
                  <a:cubicBezTo>
                    <a:pt x="13009" y="19722"/>
                    <a:pt x="15095" y="19039"/>
                    <a:pt x="16691" y="17843"/>
                  </a:cubicBezTo>
                  <a:cubicBezTo>
                    <a:pt x="17918" y="16734"/>
                    <a:pt x="18286" y="15538"/>
                    <a:pt x="18286" y="13916"/>
                  </a:cubicBezTo>
                  <a:cubicBezTo>
                    <a:pt x="18286" y="12294"/>
                    <a:pt x="18286" y="12294"/>
                    <a:pt x="18286" y="12294"/>
                  </a:cubicBezTo>
                  <a:cubicBezTo>
                    <a:pt x="10800" y="12294"/>
                    <a:pt x="10800" y="12294"/>
                    <a:pt x="10800" y="12294"/>
                  </a:cubicBezTo>
                  <a:cubicBezTo>
                    <a:pt x="10800" y="10160"/>
                    <a:pt x="10800" y="10160"/>
                    <a:pt x="10800" y="10160"/>
                  </a:cubicBezTo>
                  <a:cubicBezTo>
                    <a:pt x="21600" y="10160"/>
                    <a:pt x="21600" y="10160"/>
                    <a:pt x="21600" y="10160"/>
                  </a:cubicBezTo>
                  <a:cubicBezTo>
                    <a:pt x="21600" y="13660"/>
                    <a:pt x="21600" y="13660"/>
                    <a:pt x="21600" y="13660"/>
                  </a:cubicBezTo>
                  <a:cubicBezTo>
                    <a:pt x="21600" y="16221"/>
                    <a:pt x="20986" y="17843"/>
                    <a:pt x="18900" y="19209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2000" tIns="72000" rIns="72000" bIns="72000" numCol="1" anchor="t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AdiHaus"/>
                </a:defRPr>
              </a:pPr>
            </a:p>
          </p:txBody>
        </p:sp>
        <p:sp>
          <p:nvSpPr>
            <p:cNvPr id="28" name="Freeform 8"/>
            <p:cNvSpPr/>
            <p:nvPr/>
          </p:nvSpPr>
          <p:spPr>
            <a:xfrm>
              <a:off x="242904" y="291350"/>
              <a:ext cx="56545" cy="807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3454" y="2059"/>
                  </a:moveTo>
                  <a:cubicBezTo>
                    <a:pt x="3454" y="9969"/>
                    <a:pt x="3454" y="9969"/>
                    <a:pt x="3454" y="9969"/>
                  </a:cubicBezTo>
                  <a:cubicBezTo>
                    <a:pt x="11491" y="9969"/>
                    <a:pt x="11491" y="9969"/>
                    <a:pt x="11491" y="9969"/>
                  </a:cubicBezTo>
                  <a:cubicBezTo>
                    <a:pt x="15144" y="9969"/>
                    <a:pt x="17579" y="8523"/>
                    <a:pt x="17579" y="6057"/>
                  </a:cubicBezTo>
                  <a:cubicBezTo>
                    <a:pt x="17579" y="3505"/>
                    <a:pt x="15144" y="2059"/>
                    <a:pt x="11491" y="2059"/>
                  </a:cubicBezTo>
                  <a:cubicBezTo>
                    <a:pt x="3454" y="2059"/>
                    <a:pt x="3454" y="2059"/>
                    <a:pt x="3454" y="2059"/>
                  </a:cubicBezTo>
                  <a:close/>
                  <a:moveTo>
                    <a:pt x="0" y="0"/>
                  </a:moveTo>
                  <a:cubicBezTo>
                    <a:pt x="11715" y="0"/>
                    <a:pt x="11715" y="0"/>
                    <a:pt x="11715" y="0"/>
                  </a:cubicBezTo>
                  <a:cubicBezTo>
                    <a:pt x="17329" y="0"/>
                    <a:pt x="20990" y="2305"/>
                    <a:pt x="20990" y="6062"/>
                  </a:cubicBezTo>
                  <a:cubicBezTo>
                    <a:pt x="20990" y="9306"/>
                    <a:pt x="18183" y="11099"/>
                    <a:pt x="14278" y="11867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7573" y="21600"/>
                    <a:pt x="17573" y="21600"/>
                    <a:pt x="17573" y="21600"/>
                  </a:cubicBezTo>
                  <a:cubicBezTo>
                    <a:pt x="10861" y="12038"/>
                    <a:pt x="10861" y="12038"/>
                    <a:pt x="10861" y="12038"/>
                  </a:cubicBezTo>
                  <a:cubicBezTo>
                    <a:pt x="3417" y="12038"/>
                    <a:pt x="3417" y="12038"/>
                    <a:pt x="3417" y="12038"/>
                  </a:cubicBezTo>
                  <a:cubicBezTo>
                    <a:pt x="3417" y="21600"/>
                    <a:pt x="3417" y="21600"/>
                    <a:pt x="3417" y="2160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2000" tIns="72000" rIns="72000" bIns="72000" numCol="1" anchor="t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AdiHaus"/>
                </a:defRPr>
              </a:pPr>
            </a:p>
          </p:txBody>
        </p:sp>
        <p:sp>
          <p:nvSpPr>
            <p:cNvPr id="29" name="Freeform 10"/>
            <p:cNvSpPr/>
            <p:nvPr/>
          </p:nvSpPr>
          <p:spPr>
            <a:xfrm>
              <a:off x="338851" y="291350"/>
              <a:ext cx="55602" cy="807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923" y="1878"/>
                  </a:moveTo>
                  <a:cubicBezTo>
                    <a:pt x="8825" y="1878"/>
                    <a:pt x="6849" y="2561"/>
                    <a:pt x="5368" y="3500"/>
                  </a:cubicBezTo>
                  <a:cubicBezTo>
                    <a:pt x="3516" y="4866"/>
                    <a:pt x="3146" y="6232"/>
                    <a:pt x="3146" y="10672"/>
                  </a:cubicBezTo>
                  <a:cubicBezTo>
                    <a:pt x="3146" y="15282"/>
                    <a:pt x="3516" y="16734"/>
                    <a:pt x="5368" y="18100"/>
                  </a:cubicBezTo>
                  <a:cubicBezTo>
                    <a:pt x="6849" y="19039"/>
                    <a:pt x="8825" y="19722"/>
                    <a:pt x="10923" y="19722"/>
                  </a:cubicBezTo>
                  <a:cubicBezTo>
                    <a:pt x="12775" y="19722"/>
                    <a:pt x="14751" y="19039"/>
                    <a:pt x="16232" y="18100"/>
                  </a:cubicBezTo>
                  <a:cubicBezTo>
                    <a:pt x="18084" y="16734"/>
                    <a:pt x="18454" y="15282"/>
                    <a:pt x="18454" y="10672"/>
                  </a:cubicBezTo>
                  <a:cubicBezTo>
                    <a:pt x="18454" y="6232"/>
                    <a:pt x="18084" y="4866"/>
                    <a:pt x="16232" y="3500"/>
                  </a:cubicBezTo>
                  <a:cubicBezTo>
                    <a:pt x="14751" y="2561"/>
                    <a:pt x="12775" y="1878"/>
                    <a:pt x="10923" y="1878"/>
                  </a:cubicBezTo>
                  <a:close/>
                  <a:moveTo>
                    <a:pt x="10924" y="0"/>
                  </a:moveTo>
                  <a:cubicBezTo>
                    <a:pt x="13779" y="0"/>
                    <a:pt x="16634" y="683"/>
                    <a:pt x="18745" y="2049"/>
                  </a:cubicBezTo>
                  <a:cubicBezTo>
                    <a:pt x="21600" y="4183"/>
                    <a:pt x="21600" y="6232"/>
                    <a:pt x="21600" y="10672"/>
                  </a:cubicBezTo>
                  <a:cubicBezTo>
                    <a:pt x="21600" y="15282"/>
                    <a:pt x="21600" y="17417"/>
                    <a:pt x="18745" y="19466"/>
                  </a:cubicBezTo>
                  <a:cubicBezTo>
                    <a:pt x="16634" y="20832"/>
                    <a:pt x="13779" y="21600"/>
                    <a:pt x="10924" y="21600"/>
                  </a:cubicBezTo>
                  <a:cubicBezTo>
                    <a:pt x="7572" y="21600"/>
                    <a:pt x="4966" y="20832"/>
                    <a:pt x="2855" y="19466"/>
                  </a:cubicBezTo>
                  <a:cubicBezTo>
                    <a:pt x="0" y="17417"/>
                    <a:pt x="0" y="15282"/>
                    <a:pt x="0" y="10672"/>
                  </a:cubicBezTo>
                  <a:cubicBezTo>
                    <a:pt x="0" y="6232"/>
                    <a:pt x="0" y="4183"/>
                    <a:pt x="2855" y="2049"/>
                  </a:cubicBezTo>
                  <a:cubicBezTo>
                    <a:pt x="4966" y="683"/>
                    <a:pt x="7572" y="0"/>
                    <a:pt x="10924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2000" tIns="72000" rIns="72000" bIns="72000" numCol="1" anchor="t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AdiHaus"/>
                </a:defRPr>
              </a:pPr>
            </a:p>
          </p:txBody>
        </p:sp>
        <p:sp>
          <p:nvSpPr>
            <p:cNvPr id="30" name="Freeform 90"/>
            <p:cNvSpPr/>
            <p:nvPr/>
          </p:nvSpPr>
          <p:spPr>
            <a:xfrm>
              <a:off x="438038" y="291350"/>
              <a:ext cx="56140" cy="807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541" y="21600"/>
                    <a:pt x="0" y="18783"/>
                    <a:pt x="0" y="1434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314" y="0"/>
                    <a:pt x="3314" y="0"/>
                    <a:pt x="3314" y="0"/>
                  </a:cubicBezTo>
                  <a:cubicBezTo>
                    <a:pt x="3314" y="14172"/>
                    <a:pt x="3314" y="14172"/>
                    <a:pt x="3314" y="14172"/>
                  </a:cubicBezTo>
                  <a:cubicBezTo>
                    <a:pt x="3314" y="17417"/>
                    <a:pt x="6505" y="19722"/>
                    <a:pt x="10800" y="19722"/>
                  </a:cubicBezTo>
                  <a:cubicBezTo>
                    <a:pt x="15464" y="19722"/>
                    <a:pt x="18286" y="17417"/>
                    <a:pt x="18286" y="14172"/>
                  </a:cubicBezTo>
                  <a:cubicBezTo>
                    <a:pt x="18286" y="0"/>
                    <a:pt x="18286" y="0"/>
                    <a:pt x="18286" y="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1600" y="14343"/>
                    <a:pt x="21600" y="14343"/>
                    <a:pt x="21600" y="14343"/>
                  </a:cubicBezTo>
                  <a:cubicBezTo>
                    <a:pt x="21600" y="18783"/>
                    <a:pt x="16936" y="21600"/>
                    <a:pt x="10800" y="216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2000" tIns="72000" rIns="72000" bIns="72000" numCol="1" anchor="t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AdiHaus"/>
                </a:defRPr>
              </a:pPr>
            </a:p>
          </p:txBody>
        </p:sp>
        <p:sp>
          <p:nvSpPr>
            <p:cNvPr id="31" name="Freeform 91"/>
            <p:cNvSpPr/>
            <p:nvPr/>
          </p:nvSpPr>
          <p:spPr>
            <a:xfrm>
              <a:off x="541003" y="291350"/>
              <a:ext cx="54520" cy="807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3154" y="2059"/>
                  </a:moveTo>
                  <a:cubicBezTo>
                    <a:pt x="3154" y="10656"/>
                    <a:pt x="3154" y="10656"/>
                    <a:pt x="3154" y="10656"/>
                  </a:cubicBezTo>
                  <a:cubicBezTo>
                    <a:pt x="11487" y="10656"/>
                    <a:pt x="11487" y="10656"/>
                    <a:pt x="11487" y="10656"/>
                  </a:cubicBezTo>
                  <a:cubicBezTo>
                    <a:pt x="15274" y="10656"/>
                    <a:pt x="18178" y="9294"/>
                    <a:pt x="18178" y="6230"/>
                  </a:cubicBezTo>
                  <a:cubicBezTo>
                    <a:pt x="18178" y="3506"/>
                    <a:pt x="15274" y="2059"/>
                    <a:pt x="11487" y="2059"/>
                  </a:cubicBezTo>
                  <a:cubicBezTo>
                    <a:pt x="3154" y="2059"/>
                    <a:pt x="3154" y="2059"/>
                    <a:pt x="3154" y="2059"/>
                  </a:cubicBezTo>
                  <a:close/>
                  <a:moveTo>
                    <a:pt x="0" y="0"/>
                  </a:moveTo>
                  <a:cubicBezTo>
                    <a:pt x="11747" y="0"/>
                    <a:pt x="11747" y="0"/>
                    <a:pt x="11747" y="0"/>
                  </a:cubicBezTo>
                  <a:cubicBezTo>
                    <a:pt x="17558" y="0"/>
                    <a:pt x="21600" y="2561"/>
                    <a:pt x="21600" y="6232"/>
                  </a:cubicBezTo>
                  <a:cubicBezTo>
                    <a:pt x="21600" y="10160"/>
                    <a:pt x="17558" y="12721"/>
                    <a:pt x="11747" y="12721"/>
                  </a:cubicBezTo>
                  <a:cubicBezTo>
                    <a:pt x="3158" y="12721"/>
                    <a:pt x="3158" y="12721"/>
                    <a:pt x="3158" y="12721"/>
                  </a:cubicBezTo>
                  <a:cubicBezTo>
                    <a:pt x="3158" y="21600"/>
                    <a:pt x="3158" y="21600"/>
                    <a:pt x="3158" y="2160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2000" tIns="72000" rIns="72000" bIns="72000" numCol="1" anchor="t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AdiHaus"/>
                </a:defRPr>
              </a:pPr>
            </a:p>
          </p:txBody>
        </p:sp>
        <p:sp>
          <p:nvSpPr>
            <p:cNvPr id="32" name="Oval 15"/>
            <p:cNvSpPr/>
            <p:nvPr/>
          </p:nvSpPr>
          <p:spPr>
            <a:xfrm>
              <a:off x="702264" y="14574"/>
              <a:ext cx="25239" cy="252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9010" y="6353"/>
                  </a:moveTo>
                  <a:cubicBezTo>
                    <a:pt x="9010" y="10363"/>
                    <a:pt x="9010" y="10395"/>
                    <a:pt x="9010" y="10396"/>
                  </a:cubicBezTo>
                  <a:cubicBezTo>
                    <a:pt x="11178" y="10396"/>
                    <a:pt x="11204" y="10396"/>
                    <a:pt x="11204" y="10396"/>
                  </a:cubicBezTo>
                  <a:cubicBezTo>
                    <a:pt x="12576" y="10396"/>
                    <a:pt x="13399" y="9587"/>
                    <a:pt x="13399" y="8509"/>
                  </a:cubicBezTo>
                  <a:cubicBezTo>
                    <a:pt x="13399" y="7161"/>
                    <a:pt x="12576" y="6353"/>
                    <a:pt x="11204" y="6353"/>
                  </a:cubicBezTo>
                  <a:cubicBezTo>
                    <a:pt x="9029" y="6353"/>
                    <a:pt x="9010" y="6353"/>
                    <a:pt x="9010" y="6353"/>
                  </a:cubicBezTo>
                  <a:close/>
                  <a:moveTo>
                    <a:pt x="7392" y="4967"/>
                  </a:moveTo>
                  <a:cubicBezTo>
                    <a:pt x="11461" y="4967"/>
                    <a:pt x="11493" y="4967"/>
                    <a:pt x="11493" y="4967"/>
                  </a:cubicBezTo>
                  <a:cubicBezTo>
                    <a:pt x="13407" y="4967"/>
                    <a:pt x="15047" y="6323"/>
                    <a:pt x="15047" y="8494"/>
                  </a:cubicBezTo>
                  <a:cubicBezTo>
                    <a:pt x="15047" y="10122"/>
                    <a:pt x="14227" y="11207"/>
                    <a:pt x="12586" y="11478"/>
                  </a:cubicBezTo>
                  <a:cubicBezTo>
                    <a:pt x="15570" y="16592"/>
                    <a:pt x="15593" y="16633"/>
                    <a:pt x="15594" y="16633"/>
                  </a:cubicBezTo>
                  <a:cubicBezTo>
                    <a:pt x="13703" y="16633"/>
                    <a:pt x="13680" y="16633"/>
                    <a:pt x="13680" y="16633"/>
                  </a:cubicBezTo>
                  <a:cubicBezTo>
                    <a:pt x="10968" y="11788"/>
                    <a:pt x="10946" y="11750"/>
                    <a:pt x="10946" y="11749"/>
                  </a:cubicBezTo>
                  <a:cubicBezTo>
                    <a:pt x="9055" y="11749"/>
                    <a:pt x="9033" y="11749"/>
                    <a:pt x="9033" y="11749"/>
                  </a:cubicBezTo>
                  <a:cubicBezTo>
                    <a:pt x="9033" y="16595"/>
                    <a:pt x="9033" y="16633"/>
                    <a:pt x="9033" y="16633"/>
                  </a:cubicBezTo>
                  <a:cubicBezTo>
                    <a:pt x="7412" y="16633"/>
                    <a:pt x="7393" y="16633"/>
                    <a:pt x="7392" y="16633"/>
                  </a:cubicBezTo>
                  <a:cubicBezTo>
                    <a:pt x="7392" y="5036"/>
                    <a:pt x="7392" y="4967"/>
                    <a:pt x="7392" y="4967"/>
                  </a:cubicBezTo>
                  <a:close/>
                  <a:moveTo>
                    <a:pt x="10973" y="1733"/>
                  </a:moveTo>
                  <a:cubicBezTo>
                    <a:pt x="5997" y="1733"/>
                    <a:pt x="1964" y="5818"/>
                    <a:pt x="1964" y="10858"/>
                  </a:cubicBezTo>
                  <a:cubicBezTo>
                    <a:pt x="1964" y="15897"/>
                    <a:pt x="5997" y="19983"/>
                    <a:pt x="10973" y="19983"/>
                  </a:cubicBezTo>
                  <a:cubicBezTo>
                    <a:pt x="15949" y="19983"/>
                    <a:pt x="19983" y="15897"/>
                    <a:pt x="19983" y="10858"/>
                  </a:cubicBezTo>
                  <a:cubicBezTo>
                    <a:pt x="19983" y="5818"/>
                    <a:pt x="15949" y="1733"/>
                    <a:pt x="10973" y="1733"/>
                  </a:cubicBezTo>
                  <a:close/>
                  <a:moveTo>
                    <a:pt x="10800" y="0"/>
                  </a:move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ubicBezTo>
                    <a:pt x="0" y="4835"/>
                    <a:pt x="4835" y="0"/>
                    <a:pt x="10800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2000" tIns="72000" rIns="72000" bIns="72000" numCol="1" anchor="t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AdiHaus"/>
                </a:defRPr>
              </a:pPr>
            </a:p>
          </p:txBody>
        </p:sp>
        <p:sp>
          <p:nvSpPr>
            <p:cNvPr id="33" name="Freeform 19"/>
            <p:cNvSpPr/>
            <p:nvPr/>
          </p:nvSpPr>
          <p:spPr>
            <a:xfrm>
              <a:off x="288516" y="-1"/>
              <a:ext cx="30905" cy="30499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2000" tIns="72000" rIns="72000" bIns="72000" numCol="1" anchor="t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AdiHaus"/>
                </a:defRPr>
              </a:pPr>
            </a:p>
          </p:txBody>
        </p:sp>
        <p:sp>
          <p:nvSpPr>
            <p:cNvPr id="34" name="Freeform 20"/>
            <p:cNvSpPr/>
            <p:nvPr/>
          </p:nvSpPr>
          <p:spPr>
            <a:xfrm>
              <a:off x="-1" y="40753"/>
              <a:ext cx="131036" cy="1277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756" y="4744"/>
                  </a:moveTo>
                  <a:cubicBezTo>
                    <a:pt x="7494" y="4744"/>
                    <a:pt x="4849" y="7420"/>
                    <a:pt x="4849" y="10720"/>
                  </a:cubicBezTo>
                  <a:cubicBezTo>
                    <a:pt x="4849" y="14021"/>
                    <a:pt x="7494" y="16696"/>
                    <a:pt x="10756" y="16696"/>
                  </a:cubicBezTo>
                  <a:cubicBezTo>
                    <a:pt x="14017" y="16696"/>
                    <a:pt x="16662" y="14021"/>
                    <a:pt x="16662" y="10720"/>
                  </a:cubicBezTo>
                  <a:cubicBezTo>
                    <a:pt x="16662" y="7420"/>
                    <a:pt x="14017" y="4744"/>
                    <a:pt x="10756" y="4744"/>
                  </a:cubicBezTo>
                  <a:close/>
                  <a:moveTo>
                    <a:pt x="10564" y="0"/>
                  </a:moveTo>
                  <a:cubicBezTo>
                    <a:pt x="12771" y="0"/>
                    <a:pt x="14873" y="593"/>
                    <a:pt x="16660" y="1831"/>
                  </a:cubicBezTo>
                  <a:cubicBezTo>
                    <a:pt x="16660" y="215"/>
                    <a:pt x="16660" y="215"/>
                    <a:pt x="16660" y="215"/>
                  </a:cubicBezTo>
                  <a:cubicBezTo>
                    <a:pt x="21600" y="215"/>
                    <a:pt x="21600" y="215"/>
                    <a:pt x="21600" y="215"/>
                  </a:cubicBezTo>
                  <a:cubicBezTo>
                    <a:pt x="21600" y="21115"/>
                    <a:pt x="21600" y="21115"/>
                    <a:pt x="21600" y="21115"/>
                  </a:cubicBezTo>
                  <a:cubicBezTo>
                    <a:pt x="16660" y="21115"/>
                    <a:pt x="16660" y="21115"/>
                    <a:pt x="16660" y="21115"/>
                  </a:cubicBezTo>
                  <a:cubicBezTo>
                    <a:pt x="16660" y="19715"/>
                    <a:pt x="16660" y="19715"/>
                    <a:pt x="16660" y="19715"/>
                  </a:cubicBezTo>
                  <a:cubicBezTo>
                    <a:pt x="14926" y="20900"/>
                    <a:pt x="12876" y="21600"/>
                    <a:pt x="10564" y="21600"/>
                  </a:cubicBezTo>
                  <a:cubicBezTo>
                    <a:pt x="4782" y="21600"/>
                    <a:pt x="0" y="16698"/>
                    <a:pt x="0" y="10773"/>
                  </a:cubicBezTo>
                  <a:cubicBezTo>
                    <a:pt x="0" y="4740"/>
                    <a:pt x="4782" y="0"/>
                    <a:pt x="10564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2000" tIns="72000" rIns="72000" bIns="72000" numCol="1" anchor="t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AdiHaus"/>
                </a:defRPr>
              </a:pPr>
            </a:p>
          </p:txBody>
        </p:sp>
        <p:sp>
          <p:nvSpPr>
            <p:cNvPr id="35" name="Freeform 22"/>
            <p:cNvSpPr/>
            <p:nvPr/>
          </p:nvSpPr>
          <p:spPr>
            <a:xfrm>
              <a:off x="141964" y="-1"/>
              <a:ext cx="131575" cy="1685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715" y="8820"/>
                  </a:moveTo>
                  <a:cubicBezTo>
                    <a:pt x="7474" y="8820"/>
                    <a:pt x="4807" y="10942"/>
                    <a:pt x="4807" y="13392"/>
                  </a:cubicBezTo>
                  <a:cubicBezTo>
                    <a:pt x="4807" y="15841"/>
                    <a:pt x="7474" y="17882"/>
                    <a:pt x="10715" y="17882"/>
                  </a:cubicBezTo>
                  <a:cubicBezTo>
                    <a:pt x="13852" y="17882"/>
                    <a:pt x="16571" y="15841"/>
                    <a:pt x="16571" y="13392"/>
                  </a:cubicBezTo>
                  <a:cubicBezTo>
                    <a:pt x="16571" y="10942"/>
                    <a:pt x="13852" y="8820"/>
                    <a:pt x="10715" y="8820"/>
                  </a:cubicBezTo>
                  <a:close/>
                  <a:moveTo>
                    <a:pt x="16579" y="0"/>
                  </a:moveTo>
                  <a:cubicBezTo>
                    <a:pt x="21600" y="0"/>
                    <a:pt x="21600" y="0"/>
                    <a:pt x="21600" y="0"/>
                  </a:cubicBezTo>
                  <a:cubicBezTo>
                    <a:pt x="21600" y="21233"/>
                    <a:pt x="21600" y="21233"/>
                    <a:pt x="21600" y="21233"/>
                  </a:cubicBezTo>
                  <a:cubicBezTo>
                    <a:pt x="16579" y="21233"/>
                    <a:pt x="16579" y="21233"/>
                    <a:pt x="16579" y="21233"/>
                  </a:cubicBezTo>
                  <a:cubicBezTo>
                    <a:pt x="16579" y="20171"/>
                    <a:pt x="16579" y="20171"/>
                    <a:pt x="16579" y="20171"/>
                  </a:cubicBezTo>
                  <a:cubicBezTo>
                    <a:pt x="14801" y="21069"/>
                    <a:pt x="12814" y="21600"/>
                    <a:pt x="10617" y="21600"/>
                  </a:cubicBezTo>
                  <a:cubicBezTo>
                    <a:pt x="4759" y="21600"/>
                    <a:pt x="0" y="17884"/>
                    <a:pt x="0" y="13393"/>
                  </a:cubicBezTo>
                  <a:cubicBezTo>
                    <a:pt x="0" y="8820"/>
                    <a:pt x="4759" y="5226"/>
                    <a:pt x="10617" y="5226"/>
                  </a:cubicBezTo>
                  <a:cubicBezTo>
                    <a:pt x="12814" y="5226"/>
                    <a:pt x="14801" y="5676"/>
                    <a:pt x="16579" y="6615"/>
                  </a:cubicBezTo>
                  <a:cubicBezTo>
                    <a:pt x="16579" y="0"/>
                    <a:pt x="16579" y="0"/>
                    <a:pt x="16579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2000" tIns="72000" rIns="72000" bIns="72000" numCol="1" anchor="t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AdiHaus"/>
                </a:defRPr>
              </a:pPr>
            </a:p>
          </p:txBody>
        </p:sp>
        <p:sp>
          <p:nvSpPr>
            <p:cNvPr id="36" name="Freeform 24"/>
            <p:cNvSpPr/>
            <p:nvPr/>
          </p:nvSpPr>
          <p:spPr>
            <a:xfrm>
              <a:off x="288516" y="42103"/>
              <a:ext cx="30905" cy="123613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2000" tIns="72000" rIns="72000" bIns="72000" numCol="1" anchor="t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AdiHaus"/>
                </a:defRPr>
              </a:pPr>
            </a:p>
          </p:txBody>
        </p:sp>
        <p:sp>
          <p:nvSpPr>
            <p:cNvPr id="37" name="Freeform 25"/>
            <p:cNvSpPr/>
            <p:nvPr/>
          </p:nvSpPr>
          <p:spPr>
            <a:xfrm>
              <a:off x="331564" y="-1"/>
              <a:ext cx="131307" cy="1685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699" y="8820"/>
                  </a:moveTo>
                  <a:cubicBezTo>
                    <a:pt x="7604" y="8820"/>
                    <a:pt x="4928" y="10942"/>
                    <a:pt x="4928" y="13392"/>
                  </a:cubicBezTo>
                  <a:cubicBezTo>
                    <a:pt x="4928" y="15841"/>
                    <a:pt x="7604" y="17882"/>
                    <a:pt x="10699" y="17882"/>
                  </a:cubicBezTo>
                  <a:cubicBezTo>
                    <a:pt x="13899" y="17882"/>
                    <a:pt x="16627" y="15841"/>
                    <a:pt x="16627" y="13392"/>
                  </a:cubicBezTo>
                  <a:cubicBezTo>
                    <a:pt x="16627" y="10942"/>
                    <a:pt x="13899" y="8820"/>
                    <a:pt x="10699" y="8820"/>
                  </a:cubicBezTo>
                  <a:close/>
                  <a:moveTo>
                    <a:pt x="16619" y="0"/>
                  </a:moveTo>
                  <a:cubicBezTo>
                    <a:pt x="21600" y="0"/>
                    <a:pt x="21600" y="0"/>
                    <a:pt x="21600" y="0"/>
                  </a:cubicBezTo>
                  <a:cubicBezTo>
                    <a:pt x="21600" y="21233"/>
                    <a:pt x="21600" y="21233"/>
                    <a:pt x="21600" y="21233"/>
                  </a:cubicBezTo>
                  <a:cubicBezTo>
                    <a:pt x="16619" y="21233"/>
                    <a:pt x="16619" y="21233"/>
                    <a:pt x="16619" y="21233"/>
                  </a:cubicBezTo>
                  <a:cubicBezTo>
                    <a:pt x="16619" y="20171"/>
                    <a:pt x="16619" y="20171"/>
                    <a:pt x="16619" y="20171"/>
                  </a:cubicBezTo>
                  <a:cubicBezTo>
                    <a:pt x="14942" y="21069"/>
                    <a:pt x="12845" y="21600"/>
                    <a:pt x="10538" y="21600"/>
                  </a:cubicBezTo>
                  <a:cubicBezTo>
                    <a:pt x="4771" y="21600"/>
                    <a:pt x="0" y="17884"/>
                    <a:pt x="0" y="13393"/>
                  </a:cubicBezTo>
                  <a:cubicBezTo>
                    <a:pt x="0" y="8820"/>
                    <a:pt x="4771" y="5226"/>
                    <a:pt x="10538" y="5226"/>
                  </a:cubicBezTo>
                  <a:cubicBezTo>
                    <a:pt x="12845" y="5226"/>
                    <a:pt x="14837" y="5676"/>
                    <a:pt x="16619" y="6615"/>
                  </a:cubicBezTo>
                  <a:cubicBezTo>
                    <a:pt x="16619" y="0"/>
                    <a:pt x="16619" y="0"/>
                    <a:pt x="16619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2000" tIns="72000" rIns="72000" bIns="72000" numCol="1" anchor="t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AdiHaus"/>
                </a:defRPr>
              </a:pPr>
            </a:p>
          </p:txBody>
        </p:sp>
        <p:sp>
          <p:nvSpPr>
            <p:cNvPr id="38" name="Freeform 27"/>
            <p:cNvSpPr/>
            <p:nvPr/>
          </p:nvSpPr>
          <p:spPr>
            <a:xfrm>
              <a:off x="473125" y="40753"/>
              <a:ext cx="131035" cy="1277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722" y="4744"/>
                  </a:moveTo>
                  <a:cubicBezTo>
                    <a:pt x="7503" y="4744"/>
                    <a:pt x="4894" y="7420"/>
                    <a:pt x="4894" y="10720"/>
                  </a:cubicBezTo>
                  <a:cubicBezTo>
                    <a:pt x="4894" y="14021"/>
                    <a:pt x="7503" y="16696"/>
                    <a:pt x="10722" y="16696"/>
                  </a:cubicBezTo>
                  <a:cubicBezTo>
                    <a:pt x="13941" y="16696"/>
                    <a:pt x="16550" y="14021"/>
                    <a:pt x="16550" y="10720"/>
                  </a:cubicBezTo>
                  <a:cubicBezTo>
                    <a:pt x="16550" y="7420"/>
                    <a:pt x="13941" y="4744"/>
                    <a:pt x="10722" y="4744"/>
                  </a:cubicBezTo>
                  <a:close/>
                  <a:moveTo>
                    <a:pt x="10564" y="0"/>
                  </a:moveTo>
                  <a:cubicBezTo>
                    <a:pt x="12771" y="0"/>
                    <a:pt x="14873" y="593"/>
                    <a:pt x="16555" y="1831"/>
                  </a:cubicBezTo>
                  <a:cubicBezTo>
                    <a:pt x="16555" y="215"/>
                    <a:pt x="16555" y="215"/>
                    <a:pt x="16555" y="215"/>
                  </a:cubicBezTo>
                  <a:cubicBezTo>
                    <a:pt x="21600" y="215"/>
                    <a:pt x="21600" y="215"/>
                    <a:pt x="21600" y="215"/>
                  </a:cubicBezTo>
                  <a:cubicBezTo>
                    <a:pt x="21600" y="21115"/>
                    <a:pt x="21600" y="21115"/>
                    <a:pt x="21600" y="21115"/>
                  </a:cubicBezTo>
                  <a:cubicBezTo>
                    <a:pt x="16555" y="21115"/>
                    <a:pt x="16555" y="21115"/>
                    <a:pt x="16555" y="21115"/>
                  </a:cubicBezTo>
                  <a:cubicBezTo>
                    <a:pt x="16555" y="19715"/>
                    <a:pt x="16555" y="19715"/>
                    <a:pt x="16555" y="19715"/>
                  </a:cubicBezTo>
                  <a:cubicBezTo>
                    <a:pt x="14873" y="20900"/>
                    <a:pt x="12876" y="21600"/>
                    <a:pt x="10564" y="21600"/>
                  </a:cubicBezTo>
                  <a:cubicBezTo>
                    <a:pt x="4782" y="21600"/>
                    <a:pt x="0" y="16698"/>
                    <a:pt x="0" y="10773"/>
                  </a:cubicBezTo>
                  <a:cubicBezTo>
                    <a:pt x="0" y="4740"/>
                    <a:pt x="4782" y="0"/>
                    <a:pt x="10564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2000" tIns="72000" rIns="72000" bIns="72000" numCol="1" anchor="t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AdiHaus"/>
                </a:defRPr>
              </a:pPr>
            </a:p>
          </p:txBody>
        </p:sp>
        <p:sp>
          <p:nvSpPr>
            <p:cNvPr id="39" name="Freeform 29"/>
            <p:cNvSpPr/>
            <p:nvPr/>
          </p:nvSpPr>
          <p:spPr>
            <a:xfrm>
              <a:off x="616303" y="40753"/>
              <a:ext cx="111469" cy="1277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197" y="21600"/>
                    <a:pt x="185" y="18637"/>
                    <a:pt x="0" y="14436"/>
                  </a:cubicBezTo>
                  <a:cubicBezTo>
                    <a:pt x="6233" y="14436"/>
                    <a:pt x="6233" y="14436"/>
                    <a:pt x="6233" y="14436"/>
                  </a:cubicBezTo>
                  <a:cubicBezTo>
                    <a:pt x="6233" y="15729"/>
                    <a:pt x="7159" y="17668"/>
                    <a:pt x="11232" y="17722"/>
                  </a:cubicBezTo>
                  <a:cubicBezTo>
                    <a:pt x="13886" y="17722"/>
                    <a:pt x="15182" y="16375"/>
                    <a:pt x="15182" y="15352"/>
                  </a:cubicBezTo>
                  <a:cubicBezTo>
                    <a:pt x="14997" y="13682"/>
                    <a:pt x="12651" y="13520"/>
                    <a:pt x="10121" y="13197"/>
                  </a:cubicBezTo>
                  <a:cubicBezTo>
                    <a:pt x="7591" y="12820"/>
                    <a:pt x="5431" y="12443"/>
                    <a:pt x="3826" y="11743"/>
                  </a:cubicBezTo>
                  <a:cubicBezTo>
                    <a:pt x="1851" y="10827"/>
                    <a:pt x="555" y="8888"/>
                    <a:pt x="555" y="6679"/>
                  </a:cubicBezTo>
                  <a:cubicBezTo>
                    <a:pt x="555" y="2963"/>
                    <a:pt x="4258" y="0"/>
                    <a:pt x="10430" y="0"/>
                  </a:cubicBezTo>
                  <a:cubicBezTo>
                    <a:pt x="16416" y="0"/>
                    <a:pt x="20242" y="2747"/>
                    <a:pt x="20613" y="6841"/>
                  </a:cubicBezTo>
                  <a:cubicBezTo>
                    <a:pt x="14626" y="6841"/>
                    <a:pt x="14626" y="6841"/>
                    <a:pt x="14626" y="6841"/>
                  </a:cubicBezTo>
                  <a:cubicBezTo>
                    <a:pt x="14565" y="5710"/>
                    <a:pt x="14318" y="3986"/>
                    <a:pt x="10738" y="3986"/>
                  </a:cubicBezTo>
                  <a:cubicBezTo>
                    <a:pt x="8393" y="3986"/>
                    <a:pt x="6789" y="4417"/>
                    <a:pt x="6603" y="5871"/>
                  </a:cubicBezTo>
                  <a:cubicBezTo>
                    <a:pt x="6603" y="8026"/>
                    <a:pt x="11602" y="7864"/>
                    <a:pt x="15490" y="8780"/>
                  </a:cubicBezTo>
                  <a:cubicBezTo>
                    <a:pt x="19193" y="9588"/>
                    <a:pt x="21600" y="11581"/>
                    <a:pt x="21600" y="14436"/>
                  </a:cubicBezTo>
                  <a:cubicBezTo>
                    <a:pt x="21600" y="19607"/>
                    <a:pt x="16786" y="21600"/>
                    <a:pt x="10800" y="216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2000" tIns="72000" rIns="72000" bIns="72000" numCol="1" anchor="t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AdiHaus"/>
                </a:defRPr>
              </a:pPr>
            </a:p>
          </p:txBody>
        </p:sp>
      </p:grp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QuickGuide: Text layer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2" name="Group 24"/>
          <p:cNvGrpSpPr/>
          <p:nvPr/>
        </p:nvGrpSpPr>
        <p:grpSpPr>
          <a:xfrm>
            <a:off x="-88908" y="555625"/>
            <a:ext cx="36002" cy="4029871"/>
            <a:chOff x="0" y="0"/>
            <a:chExt cx="36001" cy="4029870"/>
          </a:xfrm>
        </p:grpSpPr>
        <p:sp>
          <p:nvSpPr>
            <p:cNvPr id="636" name="Straight Connector 10"/>
            <p:cNvSpPr/>
            <p:nvPr/>
          </p:nvSpPr>
          <p:spPr>
            <a:xfrm flipH="1" flipV="1">
              <a:off x="0" y="0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37" name="Straight Connector 11"/>
            <p:cNvSpPr/>
            <p:nvPr/>
          </p:nvSpPr>
          <p:spPr>
            <a:xfrm flipH="1">
              <a:off x="0" y="1150144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38" name="Straight Connector 12"/>
            <p:cNvSpPr/>
            <p:nvPr/>
          </p:nvSpPr>
          <p:spPr>
            <a:xfrm flipH="1">
              <a:off x="0" y="1438275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39" name="Straight Connector 13"/>
            <p:cNvSpPr/>
            <p:nvPr/>
          </p:nvSpPr>
          <p:spPr>
            <a:xfrm flipH="1">
              <a:off x="0" y="2879725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40" name="Straight Connector 14"/>
            <p:cNvSpPr/>
            <p:nvPr/>
          </p:nvSpPr>
          <p:spPr>
            <a:xfrm flipH="1">
              <a:off x="0" y="2590800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41" name="Straight Connector 15"/>
            <p:cNvSpPr/>
            <p:nvPr/>
          </p:nvSpPr>
          <p:spPr>
            <a:xfrm flipH="1">
              <a:off x="0" y="4029869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649" name="Group 18"/>
          <p:cNvGrpSpPr/>
          <p:nvPr/>
        </p:nvGrpSpPr>
        <p:grpSpPr>
          <a:xfrm>
            <a:off x="611185" y="-56832"/>
            <a:ext cx="7920839" cy="36002"/>
            <a:chOff x="-1" y="0"/>
            <a:chExt cx="7920837" cy="36001"/>
          </a:xfrm>
        </p:grpSpPr>
        <p:sp>
          <p:nvSpPr>
            <p:cNvPr id="643" name="Straight Connector 17"/>
            <p:cNvSpPr/>
            <p:nvPr/>
          </p:nvSpPr>
          <p:spPr>
            <a:xfrm flipV="1">
              <a:off x="-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44" name="Straight Connector 19"/>
            <p:cNvSpPr/>
            <p:nvPr/>
          </p:nvSpPr>
          <p:spPr>
            <a:xfrm flipV="1">
              <a:off x="2445543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45" name="Straight Connector 20"/>
            <p:cNvSpPr/>
            <p:nvPr/>
          </p:nvSpPr>
          <p:spPr>
            <a:xfrm flipV="1">
              <a:off x="2736056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46" name="Straight Connector 21"/>
            <p:cNvSpPr/>
            <p:nvPr/>
          </p:nvSpPr>
          <p:spPr>
            <a:xfrm flipV="1">
              <a:off x="518398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47" name="Straight Connector 22"/>
            <p:cNvSpPr/>
            <p:nvPr/>
          </p:nvSpPr>
          <p:spPr>
            <a:xfrm flipV="1">
              <a:off x="546973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48" name="Straight Connector 23"/>
            <p:cNvSpPr/>
            <p:nvPr/>
          </p:nvSpPr>
          <p:spPr>
            <a:xfrm flipV="1">
              <a:off x="7920835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656" name="Group 25"/>
          <p:cNvGrpSpPr/>
          <p:nvPr/>
        </p:nvGrpSpPr>
        <p:grpSpPr>
          <a:xfrm>
            <a:off x="611185" y="5164330"/>
            <a:ext cx="7920839" cy="36003"/>
            <a:chOff x="-1" y="0"/>
            <a:chExt cx="7920837" cy="36001"/>
          </a:xfrm>
        </p:grpSpPr>
        <p:sp>
          <p:nvSpPr>
            <p:cNvPr id="650" name="Straight Connector 26"/>
            <p:cNvSpPr/>
            <p:nvPr/>
          </p:nvSpPr>
          <p:spPr>
            <a:xfrm flipV="1">
              <a:off x="-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51" name="Straight Connector 27"/>
            <p:cNvSpPr/>
            <p:nvPr/>
          </p:nvSpPr>
          <p:spPr>
            <a:xfrm flipV="1">
              <a:off x="2445543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52" name="Straight Connector 28"/>
            <p:cNvSpPr/>
            <p:nvPr/>
          </p:nvSpPr>
          <p:spPr>
            <a:xfrm flipV="1">
              <a:off x="2736056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53" name="Straight Connector 29"/>
            <p:cNvSpPr/>
            <p:nvPr/>
          </p:nvSpPr>
          <p:spPr>
            <a:xfrm flipV="1">
              <a:off x="518398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54" name="Straight Connector 30"/>
            <p:cNvSpPr/>
            <p:nvPr/>
          </p:nvSpPr>
          <p:spPr>
            <a:xfrm flipV="1">
              <a:off x="546973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55" name="Straight Connector 31"/>
            <p:cNvSpPr/>
            <p:nvPr/>
          </p:nvSpPr>
          <p:spPr>
            <a:xfrm flipV="1">
              <a:off x="7920835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663" name="Group 33"/>
          <p:cNvGrpSpPr/>
          <p:nvPr/>
        </p:nvGrpSpPr>
        <p:grpSpPr>
          <a:xfrm>
            <a:off x="9162411" y="555625"/>
            <a:ext cx="36003" cy="4029871"/>
            <a:chOff x="0" y="0"/>
            <a:chExt cx="36001" cy="4029870"/>
          </a:xfrm>
        </p:grpSpPr>
        <p:sp>
          <p:nvSpPr>
            <p:cNvPr id="657" name="Straight Connector 34"/>
            <p:cNvSpPr/>
            <p:nvPr/>
          </p:nvSpPr>
          <p:spPr>
            <a:xfrm flipH="1" flipV="1">
              <a:off x="0" y="0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58" name="Straight Connector 35"/>
            <p:cNvSpPr/>
            <p:nvPr/>
          </p:nvSpPr>
          <p:spPr>
            <a:xfrm flipH="1">
              <a:off x="0" y="1150144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59" name="Straight Connector 36"/>
            <p:cNvSpPr/>
            <p:nvPr/>
          </p:nvSpPr>
          <p:spPr>
            <a:xfrm flipH="1">
              <a:off x="0" y="1438275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60" name="Straight Connector 37"/>
            <p:cNvSpPr/>
            <p:nvPr/>
          </p:nvSpPr>
          <p:spPr>
            <a:xfrm flipH="1">
              <a:off x="0" y="2879725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61" name="Straight Connector 38"/>
            <p:cNvSpPr/>
            <p:nvPr/>
          </p:nvSpPr>
          <p:spPr>
            <a:xfrm flipH="1">
              <a:off x="0" y="2590800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62" name="Straight Connector 39"/>
            <p:cNvSpPr/>
            <p:nvPr/>
          </p:nvSpPr>
          <p:spPr>
            <a:xfrm flipH="1">
              <a:off x="0" y="4029869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pic>
        <p:nvPicPr>
          <p:cNvPr id="664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9467" y="4721592"/>
            <a:ext cx="514483" cy="263160"/>
          </a:xfrm>
          <a:prstGeom prst="rect">
            <a:avLst/>
          </a:prstGeom>
          <a:ln w="12700">
            <a:miter lim="400000"/>
          </a:ln>
        </p:spPr>
      </p:pic>
      <p:sp>
        <p:nvSpPr>
          <p:cNvPr id="665" name="TextBox 8"/>
          <p:cNvSpPr txBox="1"/>
          <p:nvPr/>
        </p:nvSpPr>
        <p:spPr>
          <a:xfrm>
            <a:off x="611189" y="1995489"/>
            <a:ext cx="2448000" cy="228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L="914400" indent="-1371600">
              <a:spcBef>
                <a:spcPts val="600"/>
              </a:spcBef>
              <a:defRPr sz="1200">
                <a:latin typeface="+mn-lt"/>
                <a:ea typeface="+mn-ea"/>
                <a:cs typeface="+mn-cs"/>
                <a:sym typeface="AdiHaus"/>
              </a:defRPr>
            </a:pPr>
            <a:r>
              <a:t>In this template, we pre-formatted different text layers </a:t>
            </a:r>
            <a:br/>
            <a:r>
              <a:rPr sz="1000"/>
              <a:t>(as you can see on the right side)</a:t>
            </a:r>
            <a:r>
              <a:t>. </a:t>
            </a:r>
            <a:br/>
            <a:br/>
            <a:r>
              <a:t>You don’t have to generate bullet points manually. </a:t>
            </a:r>
            <a:r>
              <a:rPr>
                <a:solidFill>
                  <a:srgbClr val="FF0000"/>
                </a:solidFill>
              </a:rPr>
              <a:t>By the way: </a:t>
            </a:r>
            <a:r>
              <a:rPr b="1">
                <a:solidFill>
                  <a:srgbClr val="FF0000"/>
                </a:solidFill>
              </a:rPr>
              <a:t>Please avoid this!</a:t>
            </a:r>
            <a:endParaRPr b="1">
              <a:solidFill>
                <a:srgbClr val="FF0000"/>
              </a:solidFill>
            </a:endParaRPr>
          </a:p>
          <a:p>
            <a:pPr marL="914400" indent="-1371600">
              <a:spcBef>
                <a:spcPts val="600"/>
              </a:spcBef>
              <a:defRPr sz="1200">
                <a:solidFill>
                  <a:srgbClr val="191D1F"/>
                </a:solidFill>
                <a:latin typeface="+mn-lt"/>
                <a:ea typeface="+mn-ea"/>
                <a:cs typeface="+mn-cs"/>
                <a:sym typeface="AdiHaus"/>
              </a:defRPr>
            </a:pPr>
          </a:p>
          <a:p>
            <a:pPr marL="914400" indent="-1371600">
              <a:spcBef>
                <a:spcPts val="600"/>
              </a:spcBef>
              <a:defRPr sz="1200">
                <a:latin typeface="+mn-lt"/>
                <a:ea typeface="+mn-ea"/>
                <a:cs typeface="+mn-cs"/>
                <a:sym typeface="AdiHaus"/>
              </a:defRPr>
            </a:pPr>
            <a:r>
              <a:t>To change from one text layer to the next, use the </a:t>
            </a:r>
            <a:r>
              <a:rPr b="1"/>
              <a:t>Increase / Decrease List Level buttons:</a:t>
            </a:r>
          </a:p>
        </p:txBody>
      </p:sp>
      <p:sp>
        <p:nvSpPr>
          <p:cNvPr id="666" name="Title 8"/>
          <p:cNvSpPr txBox="1"/>
          <p:nvPr/>
        </p:nvSpPr>
        <p:spPr>
          <a:xfrm>
            <a:off x="611187" y="555624"/>
            <a:ext cx="2448001" cy="5943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80000"/>
              </a:lnSpc>
              <a:defRPr sz="2200">
                <a:solidFill>
                  <a:schemeClr val="accent1"/>
                </a:solidFill>
                <a:latin typeface="+mn-lt"/>
                <a:ea typeface="+mn-ea"/>
                <a:cs typeface="+mn-cs"/>
                <a:sym typeface="AdiHaus"/>
              </a:defRPr>
            </a:pPr>
            <a:r>
              <a:t>QUICK GUIDE: </a:t>
            </a:r>
            <a:br/>
            <a:r>
              <a:t>TEXT LAYERS</a:t>
            </a:r>
          </a:p>
        </p:txBody>
      </p:sp>
      <p:pic>
        <p:nvPicPr>
          <p:cNvPr id="667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350617" y="3144604"/>
            <a:ext cx="5182197" cy="1407366"/>
          </a:xfrm>
          <a:prstGeom prst="rect">
            <a:avLst/>
          </a:prstGeom>
          <a:ln w="12700">
            <a:miter lim="400000"/>
          </a:ln>
        </p:spPr>
      </p:pic>
      <p:pic>
        <p:nvPicPr>
          <p:cNvPr id="668" name="Picture 2" descr="Pictur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226591" y="4149171"/>
            <a:ext cx="514354" cy="336552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63500" dist="0" dir="0">
              <a:srgbClr val="000000">
                <a:alpha val="40000"/>
              </a:srgbClr>
            </a:outerShdw>
          </a:effectLst>
        </p:spPr>
      </p:pic>
      <p:sp>
        <p:nvSpPr>
          <p:cNvPr id="669" name="Rectangle 9"/>
          <p:cNvSpPr/>
          <p:nvPr/>
        </p:nvSpPr>
        <p:spPr>
          <a:xfrm>
            <a:off x="2165449" y="4108789"/>
            <a:ext cx="641696" cy="424848"/>
          </a:xfrm>
          <a:prstGeom prst="rect">
            <a:avLst/>
          </a:prstGeom>
          <a:ln w="12700" cap="sq">
            <a:solidFill>
              <a:srgbClr val="FF0000"/>
            </a:solidFill>
            <a:miter/>
          </a:ln>
        </p:spPr>
        <p:txBody>
          <a:bodyPr lIns="72000" tIns="72000" rIns="72000" bIns="72000" anchor="ctr"/>
          <a:lstStyle/>
          <a:p>
            <a:pPr algn="ctr">
              <a:defRPr sz="1400">
                <a:solidFill>
                  <a:srgbClr val="FFFFFF"/>
                </a:solidFill>
                <a:latin typeface="+mn-lt"/>
                <a:ea typeface="+mn-ea"/>
                <a:cs typeface="+mn-cs"/>
                <a:sym typeface="AdiHaus"/>
              </a:defRPr>
            </a:pPr>
          </a:p>
        </p:txBody>
      </p:sp>
      <p:sp>
        <p:nvSpPr>
          <p:cNvPr id="670" name="Rectangle 10"/>
          <p:cNvSpPr/>
          <p:nvPr/>
        </p:nvSpPr>
        <p:spPr>
          <a:xfrm>
            <a:off x="6603168" y="3371362"/>
            <a:ext cx="334764" cy="194648"/>
          </a:xfrm>
          <a:prstGeom prst="rect">
            <a:avLst/>
          </a:prstGeom>
          <a:ln w="12700" cap="sq">
            <a:solidFill>
              <a:srgbClr val="FF0000"/>
            </a:solidFill>
            <a:miter/>
          </a:ln>
        </p:spPr>
        <p:txBody>
          <a:bodyPr lIns="72000" tIns="72000" rIns="72000" bIns="72000" anchor="ctr"/>
          <a:lstStyle/>
          <a:p>
            <a:pPr algn="ctr">
              <a:defRPr sz="1400">
                <a:solidFill>
                  <a:srgbClr val="FFFFFF"/>
                </a:solidFill>
                <a:latin typeface="+mn-lt"/>
                <a:ea typeface="+mn-ea"/>
                <a:cs typeface="+mn-cs"/>
                <a:sym typeface="AdiHaus"/>
              </a:defRPr>
            </a:pPr>
          </a:p>
        </p:txBody>
      </p:sp>
      <p:sp>
        <p:nvSpPr>
          <p:cNvPr id="671" name="Rectangle 11"/>
          <p:cNvSpPr/>
          <p:nvPr/>
        </p:nvSpPr>
        <p:spPr>
          <a:xfrm>
            <a:off x="3469909" y="3179529"/>
            <a:ext cx="353948" cy="194648"/>
          </a:xfrm>
          <a:prstGeom prst="rect">
            <a:avLst/>
          </a:prstGeom>
          <a:ln w="12700" cap="sq">
            <a:solidFill>
              <a:srgbClr val="FF0000"/>
            </a:solidFill>
            <a:miter/>
          </a:ln>
        </p:spPr>
        <p:txBody>
          <a:bodyPr lIns="72000" tIns="72000" rIns="72000" bIns="72000" anchor="ctr"/>
          <a:lstStyle/>
          <a:p>
            <a:pPr algn="ctr">
              <a:defRPr sz="1400">
                <a:solidFill>
                  <a:srgbClr val="FFFFFF"/>
                </a:solidFill>
                <a:latin typeface="+mn-lt"/>
                <a:ea typeface="+mn-ea"/>
                <a:cs typeface="+mn-cs"/>
                <a:sym typeface="AdiHaus"/>
              </a:defRPr>
            </a:pPr>
          </a:p>
        </p:txBody>
      </p:sp>
      <p:cxnSp>
        <p:nvCxnSpPr>
          <p:cNvPr id="672" name="Elbow Connector 6"/>
          <p:cNvCxnSpPr>
            <a:stCxn id="671" idx="0"/>
            <a:endCxn id="670" idx="0"/>
          </p:cNvCxnSpPr>
          <p:nvPr/>
        </p:nvCxnSpPr>
        <p:spPr>
          <a:xfrm flipH="1" rot="16200000">
            <a:off x="5111750" y="1809750"/>
            <a:ext cx="190500" cy="3124200"/>
          </a:xfrm>
          <a:prstGeom prst="bentConnector4">
            <a:avLst>
              <a:gd name="adj1" fmla="val -186666"/>
              <a:gd name="adj2" fmla="val 50000"/>
            </a:avLst>
          </a:prstGeom>
          <a:ln>
            <a:solidFill>
              <a:srgbClr val="FF0000"/>
            </a:solidFill>
            <a:tailEnd type="triangle"/>
          </a:ln>
        </p:spPr>
      </p:cxnSp>
      <p:cxnSp>
        <p:nvCxnSpPr>
          <p:cNvPr id="673" name="Elbow Connector 14"/>
          <p:cNvCxnSpPr>
            <a:stCxn id="670" idx="0"/>
            <a:endCxn id="669" idx="0"/>
          </p:cNvCxnSpPr>
          <p:nvPr/>
        </p:nvCxnSpPr>
        <p:spPr>
          <a:xfrm rot="5400000">
            <a:off x="4203700" y="1752600"/>
            <a:ext cx="850900" cy="4279900"/>
          </a:xfrm>
          <a:prstGeom prst="bentConnector2">
            <a:avLst/>
          </a:prstGeom>
          <a:ln>
            <a:solidFill>
              <a:srgbClr val="FF0000"/>
            </a:solidFill>
            <a:tailEnd type="triangle"/>
          </a:ln>
        </p:spPr>
      </p:cxnSp>
      <p:sp>
        <p:nvSpPr>
          <p:cNvPr id="674" name="Body Level One…"/>
          <p:cNvSpPr txBox="1"/>
          <p:nvPr>
            <p:ph type="body" sz="half" idx="1"/>
          </p:nvPr>
        </p:nvSpPr>
        <p:spPr>
          <a:xfrm>
            <a:off x="3348037" y="555625"/>
            <a:ext cx="5184777" cy="2592390"/>
          </a:xfrm>
          <a:prstGeom prst="rect">
            <a:avLst/>
          </a:prstGeom>
        </p:spPr>
        <p:txBody>
          <a:bodyPr/>
          <a:lstStyle>
            <a:lvl1pPr algn="l">
              <a:defRPr sz="1400">
                <a:solidFill>
                  <a:srgbClr val="000000"/>
                </a:solidFill>
              </a:defRPr>
            </a:lvl1pPr>
            <a:lvl2pPr marL="179999" indent="-179999" algn="l">
              <a:buSzPct val="100000"/>
              <a:buChar char="•"/>
              <a:defRPr sz="1400">
                <a:solidFill>
                  <a:srgbClr val="000000"/>
                </a:solidFill>
              </a:defRPr>
            </a:lvl2pPr>
            <a:lvl3pPr marL="359999" indent="-179999" algn="l">
              <a:buSzPct val="90000"/>
              <a:buChar char="−"/>
              <a:defRPr sz="1400">
                <a:solidFill>
                  <a:srgbClr val="000000"/>
                </a:solidFill>
              </a:defRPr>
            </a:lvl3pPr>
            <a:lvl4pPr marL="179999" indent="-179999" algn="l">
              <a:buSzPct val="90000"/>
              <a:buAutoNum type="arabicPeriod" startAt="1"/>
              <a:defRPr sz="1400">
                <a:solidFill>
                  <a:srgbClr val="000000"/>
                </a:solidFill>
              </a:defRPr>
            </a:lvl4pPr>
            <a:lvl5pPr marL="359999" indent="-179999" algn="l">
              <a:buSzPct val="90000"/>
              <a:buAutoNum type="arabicPeriod" startAt="1"/>
              <a:defRPr sz="1400">
                <a:solidFill>
                  <a:srgbClr val="00000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75" name="Slide Number"/>
          <p:cNvSpPr txBox="1"/>
          <p:nvPr>
            <p:ph type="sldNum" sz="quarter" idx="2"/>
          </p:nvPr>
        </p:nvSpPr>
        <p:spPr>
          <a:xfrm>
            <a:off x="8405812" y="5016499"/>
            <a:ext cx="127001" cy="1270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QuickGuide: Layouts and Guide Line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8" name="Group 24"/>
          <p:cNvGrpSpPr/>
          <p:nvPr/>
        </p:nvGrpSpPr>
        <p:grpSpPr>
          <a:xfrm>
            <a:off x="-88908" y="555625"/>
            <a:ext cx="36002" cy="4029871"/>
            <a:chOff x="0" y="0"/>
            <a:chExt cx="36001" cy="4029870"/>
          </a:xfrm>
        </p:grpSpPr>
        <p:sp>
          <p:nvSpPr>
            <p:cNvPr id="682" name="Straight Connector 10"/>
            <p:cNvSpPr/>
            <p:nvPr/>
          </p:nvSpPr>
          <p:spPr>
            <a:xfrm flipH="1" flipV="1">
              <a:off x="0" y="0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83" name="Straight Connector 11"/>
            <p:cNvSpPr/>
            <p:nvPr/>
          </p:nvSpPr>
          <p:spPr>
            <a:xfrm flipH="1">
              <a:off x="0" y="1150144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84" name="Straight Connector 12"/>
            <p:cNvSpPr/>
            <p:nvPr/>
          </p:nvSpPr>
          <p:spPr>
            <a:xfrm flipH="1">
              <a:off x="0" y="1438275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85" name="Straight Connector 13"/>
            <p:cNvSpPr/>
            <p:nvPr/>
          </p:nvSpPr>
          <p:spPr>
            <a:xfrm flipH="1">
              <a:off x="0" y="2879725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86" name="Straight Connector 14"/>
            <p:cNvSpPr/>
            <p:nvPr/>
          </p:nvSpPr>
          <p:spPr>
            <a:xfrm flipH="1">
              <a:off x="0" y="2590800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87" name="Straight Connector 15"/>
            <p:cNvSpPr/>
            <p:nvPr/>
          </p:nvSpPr>
          <p:spPr>
            <a:xfrm flipH="1">
              <a:off x="0" y="4029869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695" name="Group 18"/>
          <p:cNvGrpSpPr/>
          <p:nvPr/>
        </p:nvGrpSpPr>
        <p:grpSpPr>
          <a:xfrm>
            <a:off x="611185" y="-56832"/>
            <a:ext cx="7920839" cy="36002"/>
            <a:chOff x="-1" y="0"/>
            <a:chExt cx="7920837" cy="36001"/>
          </a:xfrm>
        </p:grpSpPr>
        <p:sp>
          <p:nvSpPr>
            <p:cNvPr id="689" name="Straight Connector 17"/>
            <p:cNvSpPr/>
            <p:nvPr/>
          </p:nvSpPr>
          <p:spPr>
            <a:xfrm flipV="1">
              <a:off x="-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90" name="Straight Connector 19"/>
            <p:cNvSpPr/>
            <p:nvPr/>
          </p:nvSpPr>
          <p:spPr>
            <a:xfrm flipV="1">
              <a:off x="2445543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91" name="Straight Connector 20"/>
            <p:cNvSpPr/>
            <p:nvPr/>
          </p:nvSpPr>
          <p:spPr>
            <a:xfrm flipV="1">
              <a:off x="2736056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92" name="Straight Connector 21"/>
            <p:cNvSpPr/>
            <p:nvPr/>
          </p:nvSpPr>
          <p:spPr>
            <a:xfrm flipV="1">
              <a:off x="518398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93" name="Straight Connector 22"/>
            <p:cNvSpPr/>
            <p:nvPr/>
          </p:nvSpPr>
          <p:spPr>
            <a:xfrm flipV="1">
              <a:off x="546973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94" name="Straight Connector 23"/>
            <p:cNvSpPr/>
            <p:nvPr/>
          </p:nvSpPr>
          <p:spPr>
            <a:xfrm flipV="1">
              <a:off x="7920835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702" name="Group 25"/>
          <p:cNvGrpSpPr/>
          <p:nvPr/>
        </p:nvGrpSpPr>
        <p:grpSpPr>
          <a:xfrm>
            <a:off x="611185" y="5164330"/>
            <a:ext cx="7920839" cy="36003"/>
            <a:chOff x="-1" y="0"/>
            <a:chExt cx="7920837" cy="36001"/>
          </a:xfrm>
        </p:grpSpPr>
        <p:sp>
          <p:nvSpPr>
            <p:cNvPr id="696" name="Straight Connector 26"/>
            <p:cNvSpPr/>
            <p:nvPr/>
          </p:nvSpPr>
          <p:spPr>
            <a:xfrm flipV="1">
              <a:off x="-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97" name="Straight Connector 27"/>
            <p:cNvSpPr/>
            <p:nvPr/>
          </p:nvSpPr>
          <p:spPr>
            <a:xfrm flipV="1">
              <a:off x="2445543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98" name="Straight Connector 28"/>
            <p:cNvSpPr/>
            <p:nvPr/>
          </p:nvSpPr>
          <p:spPr>
            <a:xfrm flipV="1">
              <a:off x="2736056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99" name="Straight Connector 29"/>
            <p:cNvSpPr/>
            <p:nvPr/>
          </p:nvSpPr>
          <p:spPr>
            <a:xfrm flipV="1">
              <a:off x="518398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00" name="Straight Connector 30"/>
            <p:cNvSpPr/>
            <p:nvPr/>
          </p:nvSpPr>
          <p:spPr>
            <a:xfrm flipV="1">
              <a:off x="546973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01" name="Straight Connector 31"/>
            <p:cNvSpPr/>
            <p:nvPr/>
          </p:nvSpPr>
          <p:spPr>
            <a:xfrm flipV="1">
              <a:off x="7920835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709" name="Group 33"/>
          <p:cNvGrpSpPr/>
          <p:nvPr/>
        </p:nvGrpSpPr>
        <p:grpSpPr>
          <a:xfrm>
            <a:off x="9162411" y="555625"/>
            <a:ext cx="36003" cy="4029871"/>
            <a:chOff x="0" y="0"/>
            <a:chExt cx="36001" cy="4029870"/>
          </a:xfrm>
        </p:grpSpPr>
        <p:sp>
          <p:nvSpPr>
            <p:cNvPr id="703" name="Straight Connector 34"/>
            <p:cNvSpPr/>
            <p:nvPr/>
          </p:nvSpPr>
          <p:spPr>
            <a:xfrm flipH="1" flipV="1">
              <a:off x="0" y="0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04" name="Straight Connector 35"/>
            <p:cNvSpPr/>
            <p:nvPr/>
          </p:nvSpPr>
          <p:spPr>
            <a:xfrm flipH="1">
              <a:off x="0" y="1150144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05" name="Straight Connector 36"/>
            <p:cNvSpPr/>
            <p:nvPr/>
          </p:nvSpPr>
          <p:spPr>
            <a:xfrm flipH="1">
              <a:off x="0" y="1438275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06" name="Straight Connector 37"/>
            <p:cNvSpPr/>
            <p:nvPr/>
          </p:nvSpPr>
          <p:spPr>
            <a:xfrm flipH="1">
              <a:off x="0" y="2879725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07" name="Straight Connector 38"/>
            <p:cNvSpPr/>
            <p:nvPr/>
          </p:nvSpPr>
          <p:spPr>
            <a:xfrm flipH="1">
              <a:off x="0" y="2590800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08" name="Straight Connector 39"/>
            <p:cNvSpPr/>
            <p:nvPr/>
          </p:nvSpPr>
          <p:spPr>
            <a:xfrm flipH="1">
              <a:off x="0" y="4029869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pic>
        <p:nvPicPr>
          <p:cNvPr id="710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9467" y="4721592"/>
            <a:ext cx="514483" cy="263160"/>
          </a:xfrm>
          <a:prstGeom prst="rect">
            <a:avLst/>
          </a:prstGeom>
          <a:ln w="12700">
            <a:miter lim="400000"/>
          </a:ln>
        </p:spPr>
      </p:pic>
      <p:pic>
        <p:nvPicPr>
          <p:cNvPr id="711" name="Picture 3" descr="Picture 3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347244" y="555625"/>
            <a:ext cx="5163165" cy="3924337"/>
          </a:xfrm>
          <a:prstGeom prst="rect">
            <a:avLst/>
          </a:prstGeom>
          <a:ln w="12700">
            <a:miter lim="400000"/>
          </a:ln>
        </p:spPr>
      </p:pic>
      <p:sp>
        <p:nvSpPr>
          <p:cNvPr id="712" name="TextBox 21"/>
          <p:cNvSpPr txBox="1"/>
          <p:nvPr/>
        </p:nvSpPr>
        <p:spPr>
          <a:xfrm>
            <a:off x="611187" y="1995489"/>
            <a:ext cx="2447926" cy="19646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90000"/>
              </a:lnSpc>
              <a:defRPr b="1" sz="1400">
                <a:latin typeface="+mn-lt"/>
                <a:ea typeface="+mn-ea"/>
                <a:cs typeface="+mn-cs"/>
                <a:sym typeface="AdiHaus"/>
              </a:defRPr>
            </a:pPr>
            <a:r>
              <a:t>Drawing guides:</a:t>
            </a:r>
          </a:p>
          <a:p>
            <a:pPr>
              <a:lnSpc>
                <a:spcPct val="90000"/>
              </a:lnSpc>
              <a:defRPr sz="1400">
                <a:latin typeface="+mn-lt"/>
                <a:ea typeface="+mn-ea"/>
                <a:cs typeface="+mn-cs"/>
                <a:sym typeface="AdiHaus"/>
              </a:defRPr>
            </a:pPr>
            <a:r>
              <a:t>You can enable your guide-lines to align objects on </a:t>
            </a:r>
            <a:br/>
            <a:r>
              <a:t>the slide (</a:t>
            </a:r>
            <a:r>
              <a:rPr b="1" i="1"/>
              <a:t>View</a:t>
            </a:r>
            <a:r>
              <a:t> | </a:t>
            </a:r>
            <a:r>
              <a:rPr b="1" i="1"/>
              <a:t>Show</a:t>
            </a:r>
            <a:r>
              <a:t> | </a:t>
            </a:r>
            <a:r>
              <a:rPr b="1" i="1"/>
              <a:t>Select</a:t>
            </a:r>
            <a:r>
              <a:rPr b="1"/>
              <a:t> </a:t>
            </a:r>
            <a:r>
              <a:t>the option „</a:t>
            </a:r>
            <a:r>
              <a:rPr b="1" i="1"/>
              <a:t>Guides</a:t>
            </a:r>
            <a:r>
              <a:t>“)</a:t>
            </a:r>
          </a:p>
          <a:p>
            <a:pPr>
              <a:lnSpc>
                <a:spcPct val="90000"/>
              </a:lnSpc>
              <a:defRPr sz="1400">
                <a:latin typeface="+mn-lt"/>
                <a:ea typeface="+mn-ea"/>
                <a:cs typeface="+mn-cs"/>
                <a:sym typeface="AdiHaus"/>
              </a:defRPr>
            </a:pPr>
          </a:p>
          <a:p>
            <a:pPr>
              <a:lnSpc>
                <a:spcPct val="90000"/>
              </a:lnSpc>
              <a:defRPr sz="1400">
                <a:latin typeface="+mn-lt"/>
                <a:ea typeface="+mn-ea"/>
                <a:cs typeface="+mn-cs"/>
                <a:sym typeface="AdiHaus"/>
              </a:defRPr>
            </a:pPr>
            <a:r>
              <a:t>Or hit the right mouse button outside the slide and go at </a:t>
            </a:r>
            <a:r>
              <a:rPr b="1" i="1"/>
              <a:t>„Grid and Guides…“</a:t>
            </a:r>
            <a:endParaRPr b="1" i="1"/>
          </a:p>
        </p:txBody>
      </p:sp>
      <p:sp>
        <p:nvSpPr>
          <p:cNvPr id="713" name="Title 8"/>
          <p:cNvSpPr txBox="1"/>
          <p:nvPr/>
        </p:nvSpPr>
        <p:spPr>
          <a:xfrm>
            <a:off x="611187" y="555624"/>
            <a:ext cx="2448001" cy="8585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80000"/>
              </a:lnSpc>
              <a:defRPr sz="2200">
                <a:solidFill>
                  <a:schemeClr val="accent1"/>
                </a:solidFill>
                <a:latin typeface="+mn-lt"/>
                <a:ea typeface="+mn-ea"/>
                <a:cs typeface="+mn-cs"/>
                <a:sym typeface="AdiHaus"/>
              </a:defRPr>
            </a:pPr>
            <a:r>
              <a:t>QUICK GUIDE: </a:t>
            </a:r>
            <a:br/>
            <a:r>
              <a:t>DRAWING GUIDES</a:t>
            </a:r>
          </a:p>
        </p:txBody>
      </p:sp>
      <p:pic>
        <p:nvPicPr>
          <p:cNvPr id="714" name="Picture 4" descr="Picture 4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696233" y="2834562"/>
            <a:ext cx="1841319" cy="1753313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63500" dist="0" dir="0">
              <a:srgbClr val="000000">
                <a:alpha val="40000"/>
              </a:srgbClr>
            </a:outerShdw>
          </a:effectLst>
        </p:spPr>
      </p:pic>
      <p:sp>
        <p:nvSpPr>
          <p:cNvPr id="715" name="Rectangle 25"/>
          <p:cNvSpPr/>
          <p:nvPr/>
        </p:nvSpPr>
        <p:spPr>
          <a:xfrm>
            <a:off x="6800381" y="4047911"/>
            <a:ext cx="1300011" cy="134941"/>
          </a:xfrm>
          <a:prstGeom prst="rect">
            <a:avLst/>
          </a:prstGeom>
          <a:ln w="12700" cap="sq">
            <a:solidFill>
              <a:srgbClr val="FF0000"/>
            </a:solidFill>
            <a:miter/>
          </a:ln>
        </p:spPr>
        <p:txBody>
          <a:bodyPr lIns="72000" tIns="72000" rIns="72000" bIns="72000" anchor="ctr"/>
          <a:lstStyle/>
          <a:p>
            <a:pPr algn="ctr">
              <a:defRPr sz="1400">
                <a:solidFill>
                  <a:srgbClr val="FFFFFF"/>
                </a:solidFill>
                <a:latin typeface="+mn-lt"/>
                <a:ea typeface="+mn-ea"/>
                <a:cs typeface="+mn-cs"/>
                <a:sym typeface="AdiHaus"/>
              </a:defRPr>
            </a:pPr>
          </a:p>
        </p:txBody>
      </p:sp>
      <p:sp>
        <p:nvSpPr>
          <p:cNvPr id="716" name="Rectangle 16"/>
          <p:cNvSpPr/>
          <p:nvPr/>
        </p:nvSpPr>
        <p:spPr>
          <a:xfrm>
            <a:off x="5257331" y="2727112"/>
            <a:ext cx="517995" cy="92289"/>
          </a:xfrm>
          <a:prstGeom prst="rect">
            <a:avLst/>
          </a:prstGeom>
          <a:ln w="12700" cap="sq">
            <a:solidFill>
              <a:srgbClr val="FF0000"/>
            </a:solidFill>
            <a:miter/>
          </a:ln>
        </p:spPr>
        <p:txBody>
          <a:bodyPr lIns="72000" tIns="72000" rIns="72000" bIns="72000" anchor="ctr"/>
          <a:lstStyle/>
          <a:p>
            <a:pPr algn="ctr">
              <a:defRPr sz="1400">
                <a:solidFill>
                  <a:srgbClr val="FFFFFF"/>
                </a:solidFill>
                <a:latin typeface="+mn-lt"/>
                <a:ea typeface="+mn-ea"/>
                <a:cs typeface="+mn-cs"/>
                <a:sym typeface="AdiHaus"/>
              </a:defRPr>
            </a:pPr>
          </a:p>
        </p:txBody>
      </p:sp>
      <p:cxnSp>
        <p:nvCxnSpPr>
          <p:cNvPr id="717" name="Elbow Connector 2"/>
          <p:cNvCxnSpPr>
            <a:stCxn id="716" idx="0"/>
            <a:endCxn id="715" idx="0"/>
          </p:cNvCxnSpPr>
          <p:nvPr/>
        </p:nvCxnSpPr>
        <p:spPr>
          <a:xfrm>
            <a:off x="5511800" y="2768600"/>
            <a:ext cx="1943100" cy="1346200"/>
          </a:xfrm>
          <a:prstGeom prst="bentConnector3">
            <a:avLst>
              <a:gd name="adj1" fmla="val 39869"/>
            </a:avLst>
          </a:prstGeom>
          <a:ln>
            <a:solidFill>
              <a:srgbClr val="FF0000"/>
            </a:solidFill>
            <a:tailEnd type="triangle"/>
          </a:ln>
        </p:spPr>
      </p:cxnSp>
      <p:sp>
        <p:nvSpPr>
          <p:cNvPr id="718" name="Rectangle 24"/>
          <p:cNvSpPr/>
          <p:nvPr/>
        </p:nvSpPr>
        <p:spPr>
          <a:xfrm>
            <a:off x="6800381" y="3168650"/>
            <a:ext cx="1300011" cy="258553"/>
          </a:xfrm>
          <a:prstGeom prst="rect">
            <a:avLst/>
          </a:prstGeom>
          <a:ln w="12700" cap="sq">
            <a:solidFill>
              <a:srgbClr val="FF0000"/>
            </a:solidFill>
            <a:miter/>
          </a:ln>
        </p:spPr>
        <p:txBody>
          <a:bodyPr lIns="72000" tIns="72000" rIns="72000" bIns="72000" anchor="ctr"/>
          <a:lstStyle/>
          <a:p>
            <a:pPr algn="ctr">
              <a:defRPr sz="1400">
                <a:solidFill>
                  <a:srgbClr val="FFFFFF"/>
                </a:solidFill>
                <a:latin typeface="+mn-lt"/>
                <a:ea typeface="+mn-ea"/>
                <a:cs typeface="+mn-cs"/>
                <a:sym typeface="AdiHaus"/>
              </a:defRPr>
            </a:pPr>
          </a:p>
        </p:txBody>
      </p:sp>
      <p:cxnSp>
        <p:nvCxnSpPr>
          <p:cNvPr id="719" name="Elbow Connector 9"/>
          <p:cNvCxnSpPr>
            <a:stCxn id="716" idx="0"/>
            <a:endCxn id="718" idx="0"/>
          </p:cNvCxnSpPr>
          <p:nvPr/>
        </p:nvCxnSpPr>
        <p:spPr>
          <a:xfrm>
            <a:off x="5511800" y="2768600"/>
            <a:ext cx="1943100" cy="533400"/>
          </a:xfrm>
          <a:prstGeom prst="bentConnector3">
            <a:avLst>
              <a:gd name="adj1" fmla="val 39869"/>
            </a:avLst>
          </a:prstGeom>
          <a:ln>
            <a:solidFill>
              <a:srgbClr val="FF0000"/>
            </a:solidFill>
            <a:tailEnd type="triangle"/>
          </a:ln>
        </p:spPr>
      </p:cxnSp>
      <p:sp>
        <p:nvSpPr>
          <p:cNvPr id="720" name="Rectangle 26"/>
          <p:cNvSpPr/>
          <p:nvPr/>
        </p:nvSpPr>
        <p:spPr>
          <a:xfrm>
            <a:off x="7108356" y="3594101"/>
            <a:ext cx="812017" cy="174626"/>
          </a:xfrm>
          <a:prstGeom prst="rect">
            <a:avLst/>
          </a:prstGeom>
          <a:ln w="12700" cap="sq">
            <a:solidFill>
              <a:srgbClr val="FF0000"/>
            </a:solidFill>
            <a:miter/>
          </a:ln>
        </p:spPr>
        <p:txBody>
          <a:bodyPr lIns="72000" tIns="72000" rIns="72000" bIns="72000" anchor="ctr"/>
          <a:lstStyle/>
          <a:p>
            <a:pPr algn="ctr">
              <a:defRPr sz="1400">
                <a:solidFill>
                  <a:srgbClr val="FFFFFF"/>
                </a:solidFill>
                <a:latin typeface="+mn-lt"/>
                <a:ea typeface="+mn-ea"/>
                <a:cs typeface="+mn-cs"/>
                <a:sym typeface="AdiHaus"/>
              </a:defRPr>
            </a:pPr>
          </a:p>
        </p:txBody>
      </p:sp>
      <p:sp>
        <p:nvSpPr>
          <p:cNvPr id="721" name="Elbow Connector 13"/>
          <p:cNvSpPr/>
          <p:nvPr/>
        </p:nvSpPr>
        <p:spPr>
          <a:xfrm>
            <a:off x="5775324" y="2773257"/>
            <a:ext cx="1333034" cy="9146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10800" y="0"/>
                </a:lnTo>
                <a:lnTo>
                  <a:pt x="10800" y="21600"/>
                </a:lnTo>
                <a:lnTo>
                  <a:pt x="21600" y="21600"/>
                </a:lnTo>
              </a:path>
            </a:pathLst>
          </a:custGeom>
          <a:ln>
            <a:solidFill>
              <a:srgbClr val="FF0000"/>
            </a:solidFill>
            <a:tailEnd type="triangle"/>
          </a:ln>
        </p:spPr>
        <p:txBody>
          <a:bodyPr lIns="72000" tIns="72000" rIns="72000" bIns="72000" anchor="ctr"/>
          <a:lstStyle/>
          <a:p>
            <a:pPr>
              <a:defRPr>
                <a:latin typeface="+mn-lt"/>
                <a:ea typeface="+mn-ea"/>
                <a:cs typeface="+mn-cs"/>
                <a:sym typeface="AdiHaus"/>
              </a:defRPr>
            </a:pPr>
          </a:p>
        </p:txBody>
      </p:sp>
      <p:sp>
        <p:nvSpPr>
          <p:cNvPr id="722" name="Slide Number"/>
          <p:cNvSpPr txBox="1"/>
          <p:nvPr>
            <p:ph type="sldNum" sz="quarter" idx="2"/>
          </p:nvPr>
        </p:nvSpPr>
        <p:spPr>
          <a:xfrm>
            <a:off x="8405812" y="5016499"/>
            <a:ext cx="127001" cy="1270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1_QuickGuide: Layouts and Guide Line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5" name="Group 24"/>
          <p:cNvGrpSpPr/>
          <p:nvPr/>
        </p:nvGrpSpPr>
        <p:grpSpPr>
          <a:xfrm>
            <a:off x="-88908" y="555625"/>
            <a:ext cx="36002" cy="4029871"/>
            <a:chOff x="0" y="0"/>
            <a:chExt cx="36001" cy="4029870"/>
          </a:xfrm>
        </p:grpSpPr>
        <p:sp>
          <p:nvSpPr>
            <p:cNvPr id="729" name="Straight Connector 10"/>
            <p:cNvSpPr/>
            <p:nvPr/>
          </p:nvSpPr>
          <p:spPr>
            <a:xfrm flipH="1" flipV="1">
              <a:off x="0" y="0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30" name="Straight Connector 11"/>
            <p:cNvSpPr/>
            <p:nvPr/>
          </p:nvSpPr>
          <p:spPr>
            <a:xfrm flipH="1">
              <a:off x="0" y="1150144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31" name="Straight Connector 12"/>
            <p:cNvSpPr/>
            <p:nvPr/>
          </p:nvSpPr>
          <p:spPr>
            <a:xfrm flipH="1">
              <a:off x="0" y="1438275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32" name="Straight Connector 13"/>
            <p:cNvSpPr/>
            <p:nvPr/>
          </p:nvSpPr>
          <p:spPr>
            <a:xfrm flipH="1">
              <a:off x="0" y="2879725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33" name="Straight Connector 14"/>
            <p:cNvSpPr/>
            <p:nvPr/>
          </p:nvSpPr>
          <p:spPr>
            <a:xfrm flipH="1">
              <a:off x="0" y="2590800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34" name="Straight Connector 15"/>
            <p:cNvSpPr/>
            <p:nvPr/>
          </p:nvSpPr>
          <p:spPr>
            <a:xfrm flipH="1">
              <a:off x="0" y="4029869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742" name="Group 18"/>
          <p:cNvGrpSpPr/>
          <p:nvPr/>
        </p:nvGrpSpPr>
        <p:grpSpPr>
          <a:xfrm>
            <a:off x="611185" y="-56832"/>
            <a:ext cx="7920839" cy="36002"/>
            <a:chOff x="-1" y="0"/>
            <a:chExt cx="7920837" cy="36001"/>
          </a:xfrm>
        </p:grpSpPr>
        <p:sp>
          <p:nvSpPr>
            <p:cNvPr id="736" name="Straight Connector 17"/>
            <p:cNvSpPr/>
            <p:nvPr/>
          </p:nvSpPr>
          <p:spPr>
            <a:xfrm flipV="1">
              <a:off x="-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37" name="Straight Connector 19"/>
            <p:cNvSpPr/>
            <p:nvPr/>
          </p:nvSpPr>
          <p:spPr>
            <a:xfrm flipV="1">
              <a:off x="2445543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38" name="Straight Connector 20"/>
            <p:cNvSpPr/>
            <p:nvPr/>
          </p:nvSpPr>
          <p:spPr>
            <a:xfrm flipV="1">
              <a:off x="2736056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39" name="Straight Connector 21"/>
            <p:cNvSpPr/>
            <p:nvPr/>
          </p:nvSpPr>
          <p:spPr>
            <a:xfrm flipV="1">
              <a:off x="518398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40" name="Straight Connector 22"/>
            <p:cNvSpPr/>
            <p:nvPr/>
          </p:nvSpPr>
          <p:spPr>
            <a:xfrm flipV="1">
              <a:off x="546973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41" name="Straight Connector 23"/>
            <p:cNvSpPr/>
            <p:nvPr/>
          </p:nvSpPr>
          <p:spPr>
            <a:xfrm flipV="1">
              <a:off x="7920835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749" name="Group 25"/>
          <p:cNvGrpSpPr/>
          <p:nvPr/>
        </p:nvGrpSpPr>
        <p:grpSpPr>
          <a:xfrm>
            <a:off x="611185" y="5164330"/>
            <a:ext cx="7920839" cy="36003"/>
            <a:chOff x="-1" y="0"/>
            <a:chExt cx="7920837" cy="36001"/>
          </a:xfrm>
        </p:grpSpPr>
        <p:sp>
          <p:nvSpPr>
            <p:cNvPr id="743" name="Straight Connector 26"/>
            <p:cNvSpPr/>
            <p:nvPr/>
          </p:nvSpPr>
          <p:spPr>
            <a:xfrm flipV="1">
              <a:off x="-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44" name="Straight Connector 27"/>
            <p:cNvSpPr/>
            <p:nvPr/>
          </p:nvSpPr>
          <p:spPr>
            <a:xfrm flipV="1">
              <a:off x="2445543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45" name="Straight Connector 28"/>
            <p:cNvSpPr/>
            <p:nvPr/>
          </p:nvSpPr>
          <p:spPr>
            <a:xfrm flipV="1">
              <a:off x="2736056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46" name="Straight Connector 29"/>
            <p:cNvSpPr/>
            <p:nvPr/>
          </p:nvSpPr>
          <p:spPr>
            <a:xfrm flipV="1">
              <a:off x="518398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47" name="Straight Connector 30"/>
            <p:cNvSpPr/>
            <p:nvPr/>
          </p:nvSpPr>
          <p:spPr>
            <a:xfrm flipV="1">
              <a:off x="546973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48" name="Straight Connector 31"/>
            <p:cNvSpPr/>
            <p:nvPr/>
          </p:nvSpPr>
          <p:spPr>
            <a:xfrm flipV="1">
              <a:off x="7920835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756" name="Group 33"/>
          <p:cNvGrpSpPr/>
          <p:nvPr/>
        </p:nvGrpSpPr>
        <p:grpSpPr>
          <a:xfrm>
            <a:off x="9162411" y="555625"/>
            <a:ext cx="36003" cy="4029871"/>
            <a:chOff x="0" y="0"/>
            <a:chExt cx="36001" cy="4029870"/>
          </a:xfrm>
        </p:grpSpPr>
        <p:sp>
          <p:nvSpPr>
            <p:cNvPr id="750" name="Straight Connector 34"/>
            <p:cNvSpPr/>
            <p:nvPr/>
          </p:nvSpPr>
          <p:spPr>
            <a:xfrm flipH="1" flipV="1">
              <a:off x="0" y="0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51" name="Straight Connector 35"/>
            <p:cNvSpPr/>
            <p:nvPr/>
          </p:nvSpPr>
          <p:spPr>
            <a:xfrm flipH="1">
              <a:off x="0" y="1150144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52" name="Straight Connector 36"/>
            <p:cNvSpPr/>
            <p:nvPr/>
          </p:nvSpPr>
          <p:spPr>
            <a:xfrm flipH="1">
              <a:off x="0" y="1438275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53" name="Straight Connector 37"/>
            <p:cNvSpPr/>
            <p:nvPr/>
          </p:nvSpPr>
          <p:spPr>
            <a:xfrm flipH="1">
              <a:off x="0" y="2879725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54" name="Straight Connector 38"/>
            <p:cNvSpPr/>
            <p:nvPr/>
          </p:nvSpPr>
          <p:spPr>
            <a:xfrm flipH="1">
              <a:off x="0" y="2590800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55" name="Straight Connector 39"/>
            <p:cNvSpPr/>
            <p:nvPr/>
          </p:nvSpPr>
          <p:spPr>
            <a:xfrm flipH="1">
              <a:off x="0" y="4029869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pic>
        <p:nvPicPr>
          <p:cNvPr id="757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9467" y="4721592"/>
            <a:ext cx="514483" cy="263160"/>
          </a:xfrm>
          <a:prstGeom prst="rect">
            <a:avLst/>
          </a:prstGeom>
          <a:ln w="12700">
            <a:miter lim="400000"/>
          </a:ln>
        </p:spPr>
      </p:pic>
      <p:sp>
        <p:nvSpPr>
          <p:cNvPr id="758" name="TextBox 22"/>
          <p:cNvSpPr txBox="1"/>
          <p:nvPr/>
        </p:nvSpPr>
        <p:spPr>
          <a:xfrm>
            <a:off x="611189" y="1995489"/>
            <a:ext cx="2448000" cy="23533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90000"/>
              </a:lnSpc>
              <a:defRPr b="1" sz="1400">
                <a:latin typeface="+mn-lt"/>
                <a:ea typeface="+mn-ea"/>
                <a:cs typeface="+mn-cs"/>
                <a:sym typeface="AdiHaus"/>
              </a:defRPr>
            </a:pPr>
            <a:r>
              <a:t>Slide layouts:</a:t>
            </a:r>
          </a:p>
          <a:p>
            <a:pPr>
              <a:lnSpc>
                <a:spcPct val="90000"/>
              </a:lnSpc>
              <a:defRPr sz="1400">
                <a:latin typeface="+mn-lt"/>
                <a:ea typeface="+mn-ea"/>
                <a:cs typeface="+mn-cs"/>
                <a:sym typeface="AdiHaus"/>
              </a:defRPr>
            </a:pPr>
            <a:r>
              <a:t>You can choose between different slide-layouts. </a:t>
            </a:r>
            <a:br/>
            <a:r>
              <a:t>These pre-defined layouts gives you the oportunity to use text and visualisations just the right way.</a:t>
            </a:r>
          </a:p>
          <a:p>
            <a:pPr>
              <a:lnSpc>
                <a:spcPct val="90000"/>
              </a:lnSpc>
              <a:defRPr sz="1400">
                <a:latin typeface="+mn-lt"/>
                <a:ea typeface="+mn-ea"/>
                <a:cs typeface="+mn-cs"/>
                <a:sym typeface="AdiHaus"/>
              </a:defRPr>
            </a:pPr>
          </a:p>
          <a:p>
            <a:pPr>
              <a:lnSpc>
                <a:spcPct val="90000"/>
              </a:lnSpc>
              <a:defRPr b="1" sz="1400">
                <a:latin typeface="+mn-lt"/>
                <a:ea typeface="+mn-ea"/>
                <a:cs typeface="+mn-cs"/>
                <a:sym typeface="AdiHaus"/>
              </a:defRPr>
            </a:pPr>
            <a:r>
              <a:t>To use these layouts:</a:t>
            </a:r>
          </a:p>
          <a:p>
            <a:pPr>
              <a:lnSpc>
                <a:spcPct val="90000"/>
              </a:lnSpc>
              <a:defRPr sz="1400">
                <a:latin typeface="+mn-lt"/>
                <a:ea typeface="+mn-ea"/>
                <a:cs typeface="+mn-cs"/>
                <a:sym typeface="AdiHaus"/>
              </a:defRPr>
            </a:pPr>
            <a:r>
              <a:t>Click on the </a:t>
            </a:r>
            <a:r>
              <a:rPr b="1" i="1"/>
              <a:t>Home-tab </a:t>
            </a:r>
            <a:r>
              <a:t>| </a:t>
            </a:r>
            <a:r>
              <a:rPr b="1"/>
              <a:t>New Slide or Layout </a:t>
            </a:r>
            <a:r>
              <a:t>| and choose one out of the layouts</a:t>
            </a:r>
          </a:p>
        </p:txBody>
      </p:sp>
      <p:sp>
        <p:nvSpPr>
          <p:cNvPr id="759" name="Title 8"/>
          <p:cNvSpPr txBox="1"/>
          <p:nvPr/>
        </p:nvSpPr>
        <p:spPr>
          <a:xfrm>
            <a:off x="611187" y="555624"/>
            <a:ext cx="2448001" cy="5943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80000"/>
              </a:lnSpc>
              <a:defRPr sz="2200">
                <a:solidFill>
                  <a:schemeClr val="accent1"/>
                </a:solidFill>
                <a:latin typeface="+mn-lt"/>
                <a:ea typeface="+mn-ea"/>
                <a:cs typeface="+mn-cs"/>
                <a:sym typeface="AdiHaus"/>
              </a:defRPr>
            </a:pPr>
            <a:r>
              <a:t>QUICK GUIDE: </a:t>
            </a:r>
            <a:br/>
            <a:r>
              <a:t>LAYOUTS</a:t>
            </a:r>
          </a:p>
        </p:txBody>
      </p:sp>
      <p:pic>
        <p:nvPicPr>
          <p:cNvPr id="760" name="Picture 4" descr="Picture 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347241" y="1764277"/>
            <a:ext cx="5185572" cy="2823598"/>
          </a:xfrm>
          <a:prstGeom prst="rect">
            <a:avLst/>
          </a:prstGeom>
          <a:ln w="12700">
            <a:miter lim="400000"/>
          </a:ln>
        </p:spPr>
      </p:pic>
      <p:sp>
        <p:nvSpPr>
          <p:cNvPr id="761" name="Slide Number"/>
          <p:cNvSpPr txBox="1"/>
          <p:nvPr>
            <p:ph type="sldNum" sz="quarter" idx="2"/>
          </p:nvPr>
        </p:nvSpPr>
        <p:spPr>
          <a:xfrm>
            <a:off x="8405812" y="5016499"/>
            <a:ext cx="127001" cy="1270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2_QuickGuide: Layouts and Guide Line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4" name="Group 24"/>
          <p:cNvGrpSpPr/>
          <p:nvPr/>
        </p:nvGrpSpPr>
        <p:grpSpPr>
          <a:xfrm>
            <a:off x="-88908" y="555625"/>
            <a:ext cx="36002" cy="4029871"/>
            <a:chOff x="0" y="0"/>
            <a:chExt cx="36001" cy="4029870"/>
          </a:xfrm>
        </p:grpSpPr>
        <p:sp>
          <p:nvSpPr>
            <p:cNvPr id="768" name="Straight Connector 10"/>
            <p:cNvSpPr/>
            <p:nvPr/>
          </p:nvSpPr>
          <p:spPr>
            <a:xfrm flipH="1" flipV="1">
              <a:off x="0" y="0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69" name="Straight Connector 11"/>
            <p:cNvSpPr/>
            <p:nvPr/>
          </p:nvSpPr>
          <p:spPr>
            <a:xfrm flipH="1">
              <a:off x="0" y="1150144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70" name="Straight Connector 12"/>
            <p:cNvSpPr/>
            <p:nvPr/>
          </p:nvSpPr>
          <p:spPr>
            <a:xfrm flipH="1">
              <a:off x="0" y="1438275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71" name="Straight Connector 13"/>
            <p:cNvSpPr/>
            <p:nvPr/>
          </p:nvSpPr>
          <p:spPr>
            <a:xfrm flipH="1">
              <a:off x="0" y="2879725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72" name="Straight Connector 14"/>
            <p:cNvSpPr/>
            <p:nvPr/>
          </p:nvSpPr>
          <p:spPr>
            <a:xfrm flipH="1">
              <a:off x="0" y="2590800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73" name="Straight Connector 15"/>
            <p:cNvSpPr/>
            <p:nvPr/>
          </p:nvSpPr>
          <p:spPr>
            <a:xfrm flipH="1">
              <a:off x="0" y="4029869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781" name="Group 18"/>
          <p:cNvGrpSpPr/>
          <p:nvPr/>
        </p:nvGrpSpPr>
        <p:grpSpPr>
          <a:xfrm>
            <a:off x="611185" y="-56832"/>
            <a:ext cx="7920839" cy="36002"/>
            <a:chOff x="-1" y="0"/>
            <a:chExt cx="7920837" cy="36001"/>
          </a:xfrm>
        </p:grpSpPr>
        <p:sp>
          <p:nvSpPr>
            <p:cNvPr id="775" name="Straight Connector 17"/>
            <p:cNvSpPr/>
            <p:nvPr/>
          </p:nvSpPr>
          <p:spPr>
            <a:xfrm flipV="1">
              <a:off x="-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76" name="Straight Connector 19"/>
            <p:cNvSpPr/>
            <p:nvPr/>
          </p:nvSpPr>
          <p:spPr>
            <a:xfrm flipV="1">
              <a:off x="2445543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77" name="Straight Connector 20"/>
            <p:cNvSpPr/>
            <p:nvPr/>
          </p:nvSpPr>
          <p:spPr>
            <a:xfrm flipV="1">
              <a:off x="2736056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78" name="Straight Connector 21"/>
            <p:cNvSpPr/>
            <p:nvPr/>
          </p:nvSpPr>
          <p:spPr>
            <a:xfrm flipV="1">
              <a:off x="518398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79" name="Straight Connector 22"/>
            <p:cNvSpPr/>
            <p:nvPr/>
          </p:nvSpPr>
          <p:spPr>
            <a:xfrm flipV="1">
              <a:off x="546973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80" name="Straight Connector 23"/>
            <p:cNvSpPr/>
            <p:nvPr/>
          </p:nvSpPr>
          <p:spPr>
            <a:xfrm flipV="1">
              <a:off x="7920835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788" name="Group 25"/>
          <p:cNvGrpSpPr/>
          <p:nvPr/>
        </p:nvGrpSpPr>
        <p:grpSpPr>
          <a:xfrm>
            <a:off x="611185" y="5164330"/>
            <a:ext cx="7920839" cy="36003"/>
            <a:chOff x="-1" y="0"/>
            <a:chExt cx="7920837" cy="36001"/>
          </a:xfrm>
        </p:grpSpPr>
        <p:sp>
          <p:nvSpPr>
            <p:cNvPr id="782" name="Straight Connector 26"/>
            <p:cNvSpPr/>
            <p:nvPr/>
          </p:nvSpPr>
          <p:spPr>
            <a:xfrm flipV="1">
              <a:off x="-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83" name="Straight Connector 27"/>
            <p:cNvSpPr/>
            <p:nvPr/>
          </p:nvSpPr>
          <p:spPr>
            <a:xfrm flipV="1">
              <a:off x="2445543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84" name="Straight Connector 28"/>
            <p:cNvSpPr/>
            <p:nvPr/>
          </p:nvSpPr>
          <p:spPr>
            <a:xfrm flipV="1">
              <a:off x="2736056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85" name="Straight Connector 29"/>
            <p:cNvSpPr/>
            <p:nvPr/>
          </p:nvSpPr>
          <p:spPr>
            <a:xfrm flipV="1">
              <a:off x="518398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86" name="Straight Connector 30"/>
            <p:cNvSpPr/>
            <p:nvPr/>
          </p:nvSpPr>
          <p:spPr>
            <a:xfrm flipV="1">
              <a:off x="546973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87" name="Straight Connector 31"/>
            <p:cNvSpPr/>
            <p:nvPr/>
          </p:nvSpPr>
          <p:spPr>
            <a:xfrm flipV="1">
              <a:off x="7920835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795" name="Group 33"/>
          <p:cNvGrpSpPr/>
          <p:nvPr/>
        </p:nvGrpSpPr>
        <p:grpSpPr>
          <a:xfrm>
            <a:off x="9162411" y="555625"/>
            <a:ext cx="36003" cy="4029871"/>
            <a:chOff x="0" y="0"/>
            <a:chExt cx="36001" cy="4029870"/>
          </a:xfrm>
        </p:grpSpPr>
        <p:sp>
          <p:nvSpPr>
            <p:cNvPr id="789" name="Straight Connector 34"/>
            <p:cNvSpPr/>
            <p:nvPr/>
          </p:nvSpPr>
          <p:spPr>
            <a:xfrm flipH="1" flipV="1">
              <a:off x="0" y="0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90" name="Straight Connector 35"/>
            <p:cNvSpPr/>
            <p:nvPr/>
          </p:nvSpPr>
          <p:spPr>
            <a:xfrm flipH="1">
              <a:off x="0" y="1150144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91" name="Straight Connector 36"/>
            <p:cNvSpPr/>
            <p:nvPr/>
          </p:nvSpPr>
          <p:spPr>
            <a:xfrm flipH="1">
              <a:off x="0" y="1438275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92" name="Straight Connector 37"/>
            <p:cNvSpPr/>
            <p:nvPr/>
          </p:nvSpPr>
          <p:spPr>
            <a:xfrm flipH="1">
              <a:off x="0" y="2879725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93" name="Straight Connector 38"/>
            <p:cNvSpPr/>
            <p:nvPr/>
          </p:nvSpPr>
          <p:spPr>
            <a:xfrm flipH="1">
              <a:off x="0" y="2590800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94" name="Straight Connector 39"/>
            <p:cNvSpPr/>
            <p:nvPr/>
          </p:nvSpPr>
          <p:spPr>
            <a:xfrm flipH="1">
              <a:off x="0" y="4029869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pic>
        <p:nvPicPr>
          <p:cNvPr id="796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9467" y="4721592"/>
            <a:ext cx="514483" cy="263160"/>
          </a:xfrm>
          <a:prstGeom prst="rect">
            <a:avLst/>
          </a:prstGeom>
          <a:ln w="12700">
            <a:miter lim="400000"/>
          </a:ln>
        </p:spPr>
      </p:pic>
      <p:sp>
        <p:nvSpPr>
          <p:cNvPr id="797" name="TextBox 23"/>
          <p:cNvSpPr txBox="1"/>
          <p:nvPr/>
        </p:nvSpPr>
        <p:spPr>
          <a:xfrm>
            <a:off x="611189" y="1995489"/>
            <a:ext cx="2448000" cy="993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90000"/>
              </a:lnSpc>
              <a:defRPr b="1" sz="1400">
                <a:latin typeface="+mn-lt"/>
                <a:ea typeface="+mn-ea"/>
                <a:cs typeface="+mn-cs"/>
                <a:sym typeface="AdiHaus"/>
              </a:defRPr>
            </a:pPr>
            <a:r>
              <a:t>Footer:</a:t>
            </a:r>
          </a:p>
          <a:p>
            <a:pPr>
              <a:lnSpc>
                <a:spcPct val="90000"/>
              </a:lnSpc>
              <a:defRPr sz="1400">
                <a:latin typeface="+mn-lt"/>
                <a:ea typeface="+mn-ea"/>
                <a:cs typeface="+mn-cs"/>
                <a:sym typeface="AdiHaus"/>
              </a:defRPr>
            </a:pPr>
            <a:r>
              <a:t>You can insert or change your presentation‘s footer. </a:t>
            </a:r>
            <a:br/>
            <a:r>
              <a:t>Click on the </a:t>
            </a:r>
            <a:r>
              <a:rPr b="1" i="1"/>
              <a:t>Insert-tab</a:t>
            </a:r>
            <a:r>
              <a:t> | Header and Footer | </a:t>
            </a:r>
          </a:p>
        </p:txBody>
      </p:sp>
      <p:sp>
        <p:nvSpPr>
          <p:cNvPr id="798" name="Title 8"/>
          <p:cNvSpPr txBox="1"/>
          <p:nvPr/>
        </p:nvSpPr>
        <p:spPr>
          <a:xfrm>
            <a:off x="611187" y="555624"/>
            <a:ext cx="2448001" cy="5943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80000"/>
              </a:lnSpc>
              <a:defRPr sz="2200">
                <a:solidFill>
                  <a:schemeClr val="accent1"/>
                </a:solidFill>
                <a:latin typeface="+mn-lt"/>
                <a:ea typeface="+mn-ea"/>
                <a:cs typeface="+mn-cs"/>
                <a:sym typeface="AdiHaus"/>
              </a:defRPr>
            </a:pPr>
            <a:r>
              <a:t>QUICK GUIDE: </a:t>
            </a:r>
            <a:br/>
            <a:r>
              <a:t>FOOTER</a:t>
            </a:r>
          </a:p>
        </p:txBody>
      </p:sp>
      <p:pic>
        <p:nvPicPr>
          <p:cNvPr id="799" name="Picture 3" descr="Picture 3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342659" y="557711"/>
            <a:ext cx="5156844" cy="1978037"/>
          </a:xfrm>
          <a:prstGeom prst="rect">
            <a:avLst/>
          </a:prstGeom>
          <a:ln w="12700">
            <a:miter lim="400000"/>
          </a:ln>
        </p:spPr>
      </p:pic>
      <p:sp>
        <p:nvSpPr>
          <p:cNvPr id="800" name="Rectangle 11"/>
          <p:cNvSpPr/>
          <p:nvPr/>
        </p:nvSpPr>
        <p:spPr>
          <a:xfrm>
            <a:off x="5672621" y="737869"/>
            <a:ext cx="303536" cy="357717"/>
          </a:xfrm>
          <a:prstGeom prst="rect">
            <a:avLst/>
          </a:prstGeom>
          <a:ln w="12700" cap="sq">
            <a:solidFill>
              <a:srgbClr val="FF0000"/>
            </a:solidFill>
            <a:miter/>
          </a:ln>
        </p:spPr>
        <p:txBody>
          <a:bodyPr lIns="72000" tIns="72000" rIns="72000" bIns="72000" anchor="ctr"/>
          <a:lstStyle/>
          <a:p>
            <a:pPr algn="ctr">
              <a:defRPr sz="1400">
                <a:solidFill>
                  <a:srgbClr val="FFFFFF"/>
                </a:solidFill>
                <a:latin typeface="+mn-lt"/>
                <a:ea typeface="+mn-ea"/>
                <a:cs typeface="+mn-cs"/>
                <a:sym typeface="AdiHaus"/>
              </a:defRPr>
            </a:pPr>
          </a:p>
        </p:txBody>
      </p:sp>
      <p:sp>
        <p:nvSpPr>
          <p:cNvPr id="801" name="Rectangle 13"/>
          <p:cNvSpPr/>
          <p:nvPr/>
        </p:nvSpPr>
        <p:spPr>
          <a:xfrm>
            <a:off x="3546642" y="585469"/>
            <a:ext cx="303536" cy="152402"/>
          </a:xfrm>
          <a:prstGeom prst="rect">
            <a:avLst/>
          </a:prstGeom>
          <a:ln w="12700" cap="sq">
            <a:solidFill>
              <a:srgbClr val="FF0000"/>
            </a:solidFill>
            <a:miter/>
          </a:ln>
        </p:spPr>
        <p:txBody>
          <a:bodyPr lIns="72000" tIns="72000" rIns="72000" bIns="72000" anchor="ctr"/>
          <a:lstStyle/>
          <a:p>
            <a:pPr algn="ctr">
              <a:defRPr sz="1400">
                <a:solidFill>
                  <a:srgbClr val="FFFFFF"/>
                </a:solidFill>
                <a:latin typeface="+mn-lt"/>
                <a:ea typeface="+mn-ea"/>
                <a:cs typeface="+mn-cs"/>
                <a:sym typeface="AdiHaus"/>
              </a:defRPr>
            </a:pPr>
          </a:p>
        </p:txBody>
      </p:sp>
      <p:pic>
        <p:nvPicPr>
          <p:cNvPr id="802" name="Picture 4" descr="Picture 4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707903" y="2216161"/>
            <a:ext cx="3135786" cy="2365240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63500" dist="0" dir="0">
              <a:srgbClr val="000000">
                <a:alpha val="40000"/>
              </a:srgbClr>
            </a:outerShdw>
          </a:effectLst>
        </p:spPr>
      </p:pic>
      <p:sp>
        <p:nvSpPr>
          <p:cNvPr id="803" name="Rectangle 14"/>
          <p:cNvSpPr/>
          <p:nvPr/>
        </p:nvSpPr>
        <p:spPr>
          <a:xfrm>
            <a:off x="4103947" y="3548895"/>
            <a:ext cx="1872210" cy="185440"/>
          </a:xfrm>
          <a:prstGeom prst="rect">
            <a:avLst/>
          </a:prstGeom>
          <a:ln w="12700" cap="sq">
            <a:solidFill>
              <a:srgbClr val="FF0000"/>
            </a:solidFill>
            <a:miter/>
          </a:ln>
        </p:spPr>
        <p:txBody>
          <a:bodyPr lIns="72000" tIns="72000" rIns="72000" bIns="72000" anchor="ctr"/>
          <a:lstStyle/>
          <a:p>
            <a:pPr algn="ctr">
              <a:defRPr sz="1400">
                <a:solidFill>
                  <a:srgbClr val="FFFFFF"/>
                </a:solidFill>
                <a:latin typeface="+mn-lt"/>
                <a:ea typeface="+mn-ea"/>
                <a:cs typeface="+mn-cs"/>
                <a:sym typeface="AdiHaus"/>
              </a:defRPr>
            </a:pPr>
          </a:p>
        </p:txBody>
      </p:sp>
      <p:sp>
        <p:nvSpPr>
          <p:cNvPr id="804" name="Rectangle 16"/>
          <p:cNvSpPr/>
          <p:nvPr/>
        </p:nvSpPr>
        <p:spPr>
          <a:xfrm>
            <a:off x="3988846" y="3951742"/>
            <a:ext cx="1987309" cy="185440"/>
          </a:xfrm>
          <a:prstGeom prst="rect">
            <a:avLst/>
          </a:prstGeom>
          <a:ln w="12700" cap="sq">
            <a:solidFill>
              <a:srgbClr val="FF0000"/>
            </a:solidFill>
            <a:miter/>
          </a:ln>
        </p:spPr>
        <p:txBody>
          <a:bodyPr lIns="72000" tIns="72000" rIns="72000" bIns="72000" anchor="ctr"/>
          <a:lstStyle/>
          <a:p>
            <a:pPr algn="ctr">
              <a:defRPr sz="1400">
                <a:solidFill>
                  <a:srgbClr val="FFFFFF"/>
                </a:solidFill>
                <a:latin typeface="+mn-lt"/>
                <a:ea typeface="+mn-ea"/>
                <a:cs typeface="+mn-cs"/>
                <a:sym typeface="AdiHaus"/>
              </a:defRPr>
            </a:pPr>
          </a:p>
        </p:txBody>
      </p:sp>
      <p:sp>
        <p:nvSpPr>
          <p:cNvPr id="805" name="Rectangle 17"/>
          <p:cNvSpPr/>
          <p:nvPr/>
        </p:nvSpPr>
        <p:spPr>
          <a:xfrm>
            <a:off x="6124580" y="2615309"/>
            <a:ext cx="535654" cy="185440"/>
          </a:xfrm>
          <a:prstGeom prst="rect">
            <a:avLst/>
          </a:prstGeom>
          <a:ln w="12700" cap="sq">
            <a:solidFill>
              <a:srgbClr val="FF0000"/>
            </a:solidFill>
            <a:miter/>
          </a:ln>
        </p:spPr>
        <p:txBody>
          <a:bodyPr lIns="72000" tIns="72000" rIns="72000" bIns="72000" anchor="ctr"/>
          <a:lstStyle/>
          <a:p>
            <a:pPr algn="ctr">
              <a:defRPr sz="1400">
                <a:solidFill>
                  <a:srgbClr val="FFFFFF"/>
                </a:solidFill>
                <a:latin typeface="+mn-lt"/>
                <a:ea typeface="+mn-ea"/>
                <a:cs typeface="+mn-cs"/>
                <a:sym typeface="AdiHaus"/>
              </a:defRPr>
            </a:pPr>
          </a:p>
        </p:txBody>
      </p:sp>
      <p:cxnSp>
        <p:nvCxnSpPr>
          <p:cNvPr id="806" name="Elbow Connector 2"/>
          <p:cNvCxnSpPr>
            <a:stCxn id="801" idx="0"/>
            <a:endCxn id="800" idx="0"/>
          </p:cNvCxnSpPr>
          <p:nvPr/>
        </p:nvCxnSpPr>
        <p:spPr>
          <a:xfrm>
            <a:off x="3695700" y="660400"/>
            <a:ext cx="2133600" cy="254000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  <a:tailEnd type="triangle"/>
          </a:ln>
        </p:spPr>
      </p:cxnSp>
      <p:cxnSp>
        <p:nvCxnSpPr>
          <p:cNvPr id="807" name="Elbow Connector 7"/>
          <p:cNvCxnSpPr>
            <a:stCxn id="800" idx="0"/>
            <a:endCxn id="803" idx="0"/>
          </p:cNvCxnSpPr>
          <p:nvPr/>
        </p:nvCxnSpPr>
        <p:spPr>
          <a:xfrm rot="5400000">
            <a:off x="4070350" y="1885950"/>
            <a:ext cx="2730500" cy="787400"/>
          </a:xfrm>
          <a:prstGeom prst="bentConnector3">
            <a:avLst>
              <a:gd name="adj1" fmla="val 51627"/>
            </a:avLst>
          </a:prstGeom>
          <a:ln>
            <a:solidFill>
              <a:srgbClr val="FF0000"/>
            </a:solidFill>
            <a:tailEnd type="triangle"/>
          </a:ln>
        </p:spPr>
      </p:cxnSp>
      <p:cxnSp>
        <p:nvCxnSpPr>
          <p:cNvPr id="808" name="Elbow Connector 9"/>
          <p:cNvCxnSpPr>
            <a:stCxn id="803" idx="0"/>
            <a:endCxn id="804" idx="0"/>
          </p:cNvCxnSpPr>
          <p:nvPr/>
        </p:nvCxnSpPr>
        <p:spPr>
          <a:xfrm flipH="1">
            <a:off x="4978400" y="3644900"/>
            <a:ext cx="63500" cy="393700"/>
          </a:xfrm>
          <a:prstGeom prst="bentConnector5">
            <a:avLst>
              <a:gd name="adj1" fmla="val 1880000"/>
              <a:gd name="adj2" fmla="val 51612"/>
              <a:gd name="adj3" fmla="val -1880000"/>
            </a:avLst>
          </a:prstGeom>
          <a:ln>
            <a:solidFill>
              <a:srgbClr val="FF0000"/>
            </a:solidFill>
            <a:tailEnd type="triangle"/>
          </a:ln>
        </p:spPr>
      </p:cxnSp>
      <p:cxnSp>
        <p:nvCxnSpPr>
          <p:cNvPr id="809" name="Elbow Connector 18"/>
          <p:cNvCxnSpPr>
            <a:stCxn id="804" idx="0"/>
            <a:endCxn id="805" idx="0"/>
          </p:cNvCxnSpPr>
          <p:nvPr/>
        </p:nvCxnSpPr>
        <p:spPr>
          <a:xfrm flipV="1">
            <a:off x="4978400" y="2705100"/>
            <a:ext cx="1409700" cy="1333500"/>
          </a:xfrm>
          <a:prstGeom prst="bentConnector2">
            <a:avLst/>
          </a:prstGeom>
          <a:ln>
            <a:solidFill>
              <a:srgbClr val="696C6E"/>
            </a:solidFill>
            <a:tailEnd type="triangle"/>
          </a:ln>
        </p:spPr>
      </p:cxnSp>
      <p:sp>
        <p:nvSpPr>
          <p:cNvPr id="810" name="Slide Number"/>
          <p:cNvSpPr txBox="1"/>
          <p:nvPr>
            <p:ph type="sldNum" sz="quarter" idx="2"/>
          </p:nvPr>
        </p:nvSpPr>
        <p:spPr>
          <a:xfrm>
            <a:off x="8405812" y="5016499"/>
            <a:ext cx="127001" cy="1270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QuickGuide: IMAGES ON TITLE SLIDE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3" name="Group 24"/>
          <p:cNvGrpSpPr/>
          <p:nvPr/>
        </p:nvGrpSpPr>
        <p:grpSpPr>
          <a:xfrm>
            <a:off x="-88908" y="555625"/>
            <a:ext cx="36002" cy="4029871"/>
            <a:chOff x="0" y="0"/>
            <a:chExt cx="36001" cy="4029870"/>
          </a:xfrm>
        </p:grpSpPr>
        <p:sp>
          <p:nvSpPr>
            <p:cNvPr id="817" name="Straight Connector 10"/>
            <p:cNvSpPr/>
            <p:nvPr/>
          </p:nvSpPr>
          <p:spPr>
            <a:xfrm flipH="1" flipV="1">
              <a:off x="0" y="0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18" name="Straight Connector 11"/>
            <p:cNvSpPr/>
            <p:nvPr/>
          </p:nvSpPr>
          <p:spPr>
            <a:xfrm flipH="1">
              <a:off x="0" y="1150144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19" name="Straight Connector 12"/>
            <p:cNvSpPr/>
            <p:nvPr/>
          </p:nvSpPr>
          <p:spPr>
            <a:xfrm flipH="1">
              <a:off x="0" y="1438275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20" name="Straight Connector 13"/>
            <p:cNvSpPr/>
            <p:nvPr/>
          </p:nvSpPr>
          <p:spPr>
            <a:xfrm flipH="1">
              <a:off x="0" y="2879725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21" name="Straight Connector 14"/>
            <p:cNvSpPr/>
            <p:nvPr/>
          </p:nvSpPr>
          <p:spPr>
            <a:xfrm flipH="1">
              <a:off x="0" y="2590800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22" name="Straight Connector 15"/>
            <p:cNvSpPr/>
            <p:nvPr/>
          </p:nvSpPr>
          <p:spPr>
            <a:xfrm flipH="1">
              <a:off x="0" y="4029869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830" name="Group 18"/>
          <p:cNvGrpSpPr/>
          <p:nvPr/>
        </p:nvGrpSpPr>
        <p:grpSpPr>
          <a:xfrm>
            <a:off x="611185" y="-56832"/>
            <a:ext cx="7920839" cy="36002"/>
            <a:chOff x="-1" y="0"/>
            <a:chExt cx="7920837" cy="36001"/>
          </a:xfrm>
        </p:grpSpPr>
        <p:sp>
          <p:nvSpPr>
            <p:cNvPr id="824" name="Straight Connector 17"/>
            <p:cNvSpPr/>
            <p:nvPr/>
          </p:nvSpPr>
          <p:spPr>
            <a:xfrm flipV="1">
              <a:off x="-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25" name="Straight Connector 19"/>
            <p:cNvSpPr/>
            <p:nvPr/>
          </p:nvSpPr>
          <p:spPr>
            <a:xfrm flipV="1">
              <a:off x="2445543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26" name="Straight Connector 20"/>
            <p:cNvSpPr/>
            <p:nvPr/>
          </p:nvSpPr>
          <p:spPr>
            <a:xfrm flipV="1">
              <a:off x="2736056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27" name="Straight Connector 21"/>
            <p:cNvSpPr/>
            <p:nvPr/>
          </p:nvSpPr>
          <p:spPr>
            <a:xfrm flipV="1">
              <a:off x="518398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28" name="Straight Connector 22"/>
            <p:cNvSpPr/>
            <p:nvPr/>
          </p:nvSpPr>
          <p:spPr>
            <a:xfrm flipV="1">
              <a:off x="546973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29" name="Straight Connector 23"/>
            <p:cNvSpPr/>
            <p:nvPr/>
          </p:nvSpPr>
          <p:spPr>
            <a:xfrm flipV="1">
              <a:off x="7920835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837" name="Group 25"/>
          <p:cNvGrpSpPr/>
          <p:nvPr/>
        </p:nvGrpSpPr>
        <p:grpSpPr>
          <a:xfrm>
            <a:off x="611185" y="5164330"/>
            <a:ext cx="7920839" cy="36003"/>
            <a:chOff x="-1" y="0"/>
            <a:chExt cx="7920837" cy="36001"/>
          </a:xfrm>
        </p:grpSpPr>
        <p:sp>
          <p:nvSpPr>
            <p:cNvPr id="831" name="Straight Connector 26"/>
            <p:cNvSpPr/>
            <p:nvPr/>
          </p:nvSpPr>
          <p:spPr>
            <a:xfrm flipV="1">
              <a:off x="-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32" name="Straight Connector 27"/>
            <p:cNvSpPr/>
            <p:nvPr/>
          </p:nvSpPr>
          <p:spPr>
            <a:xfrm flipV="1">
              <a:off x="2445543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33" name="Straight Connector 28"/>
            <p:cNvSpPr/>
            <p:nvPr/>
          </p:nvSpPr>
          <p:spPr>
            <a:xfrm flipV="1">
              <a:off x="2736056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34" name="Straight Connector 29"/>
            <p:cNvSpPr/>
            <p:nvPr/>
          </p:nvSpPr>
          <p:spPr>
            <a:xfrm flipV="1">
              <a:off x="518398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35" name="Straight Connector 30"/>
            <p:cNvSpPr/>
            <p:nvPr/>
          </p:nvSpPr>
          <p:spPr>
            <a:xfrm flipV="1">
              <a:off x="546973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36" name="Straight Connector 31"/>
            <p:cNvSpPr/>
            <p:nvPr/>
          </p:nvSpPr>
          <p:spPr>
            <a:xfrm flipV="1">
              <a:off x="7920835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844" name="Group 33"/>
          <p:cNvGrpSpPr/>
          <p:nvPr/>
        </p:nvGrpSpPr>
        <p:grpSpPr>
          <a:xfrm>
            <a:off x="9162411" y="555625"/>
            <a:ext cx="36003" cy="4029871"/>
            <a:chOff x="0" y="0"/>
            <a:chExt cx="36001" cy="4029870"/>
          </a:xfrm>
        </p:grpSpPr>
        <p:sp>
          <p:nvSpPr>
            <p:cNvPr id="838" name="Straight Connector 34"/>
            <p:cNvSpPr/>
            <p:nvPr/>
          </p:nvSpPr>
          <p:spPr>
            <a:xfrm flipH="1" flipV="1">
              <a:off x="0" y="0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39" name="Straight Connector 35"/>
            <p:cNvSpPr/>
            <p:nvPr/>
          </p:nvSpPr>
          <p:spPr>
            <a:xfrm flipH="1">
              <a:off x="0" y="1150144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40" name="Straight Connector 36"/>
            <p:cNvSpPr/>
            <p:nvPr/>
          </p:nvSpPr>
          <p:spPr>
            <a:xfrm flipH="1">
              <a:off x="0" y="1438275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41" name="Straight Connector 37"/>
            <p:cNvSpPr/>
            <p:nvPr/>
          </p:nvSpPr>
          <p:spPr>
            <a:xfrm flipH="1">
              <a:off x="0" y="2879725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42" name="Straight Connector 38"/>
            <p:cNvSpPr/>
            <p:nvPr/>
          </p:nvSpPr>
          <p:spPr>
            <a:xfrm flipH="1">
              <a:off x="0" y="2590800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43" name="Straight Connector 39"/>
            <p:cNvSpPr/>
            <p:nvPr/>
          </p:nvSpPr>
          <p:spPr>
            <a:xfrm flipH="1">
              <a:off x="0" y="4029869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pic>
        <p:nvPicPr>
          <p:cNvPr id="845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9467" y="4721592"/>
            <a:ext cx="514483" cy="263160"/>
          </a:xfrm>
          <a:prstGeom prst="rect">
            <a:avLst/>
          </a:prstGeom>
          <a:ln w="12700">
            <a:miter lim="400000"/>
          </a:ln>
        </p:spPr>
      </p:pic>
      <p:pic>
        <p:nvPicPr>
          <p:cNvPr id="846" name="Picture 6" descr="Picture 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343578" y="3342282"/>
            <a:ext cx="1959867" cy="1245593"/>
          </a:xfrm>
          <a:prstGeom prst="rect">
            <a:avLst/>
          </a:prstGeom>
          <a:ln w="12700">
            <a:miter lim="400000"/>
          </a:ln>
        </p:spPr>
      </p:pic>
      <p:pic>
        <p:nvPicPr>
          <p:cNvPr id="847" name="Picture 2" descr="Pictur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335782" y="551960"/>
            <a:ext cx="3880787" cy="2615314"/>
          </a:xfrm>
          <a:prstGeom prst="rect">
            <a:avLst/>
          </a:prstGeom>
          <a:ln w="12700">
            <a:miter lim="400000"/>
          </a:ln>
        </p:spPr>
      </p:pic>
      <p:pic>
        <p:nvPicPr>
          <p:cNvPr id="848" name="Picture 4" descr="Picture 4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084853" y="732236"/>
            <a:ext cx="2858244" cy="1631607"/>
          </a:xfrm>
          <a:prstGeom prst="rect">
            <a:avLst/>
          </a:prstGeom>
          <a:ln w="12700">
            <a:miter lim="400000"/>
          </a:ln>
        </p:spPr>
      </p:pic>
      <p:pic>
        <p:nvPicPr>
          <p:cNvPr id="849" name="Picture 5" descr="Picture 5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5408595" y="2658272"/>
            <a:ext cx="3502567" cy="1554158"/>
          </a:xfrm>
          <a:prstGeom prst="rect">
            <a:avLst/>
          </a:prstGeom>
          <a:ln w="12700">
            <a:miter lim="400000"/>
          </a:ln>
        </p:spPr>
      </p:pic>
      <p:sp>
        <p:nvSpPr>
          <p:cNvPr id="850" name="TextBox 23"/>
          <p:cNvSpPr txBox="1"/>
          <p:nvPr/>
        </p:nvSpPr>
        <p:spPr>
          <a:xfrm>
            <a:off x="611189" y="1995489"/>
            <a:ext cx="24480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90000"/>
              </a:lnSpc>
              <a:defRPr b="1" sz="1400">
                <a:latin typeface="+mn-lt"/>
                <a:ea typeface="+mn-ea"/>
                <a:cs typeface="+mn-cs"/>
                <a:sym typeface="AdiHaus"/>
              </a:defRPr>
            </a:pPr>
            <a:r>
              <a:t>Including Images </a:t>
            </a:r>
          </a:p>
          <a:p>
            <a:pPr>
              <a:lnSpc>
                <a:spcPct val="90000"/>
              </a:lnSpc>
              <a:defRPr b="1" sz="1400">
                <a:latin typeface="+mn-lt"/>
                <a:ea typeface="+mn-ea"/>
                <a:cs typeface="+mn-cs"/>
                <a:sym typeface="AdiHaus"/>
              </a:defRPr>
            </a:pPr>
            <a:r>
              <a:t>the right way:</a:t>
            </a:r>
          </a:p>
          <a:p>
            <a:pPr>
              <a:lnSpc>
                <a:spcPct val="90000"/>
              </a:lnSpc>
              <a:defRPr sz="1400">
                <a:latin typeface="+mn-lt"/>
                <a:ea typeface="+mn-ea"/>
                <a:cs typeface="+mn-cs"/>
                <a:sym typeface="AdiHaus"/>
              </a:defRPr>
            </a:pPr>
            <a:r>
              <a:t>You can insert or change an image on the title slide via the pre-defined image-box.</a:t>
            </a:r>
          </a:p>
          <a:p>
            <a:pPr>
              <a:lnSpc>
                <a:spcPct val="90000"/>
              </a:lnSpc>
              <a:defRPr sz="1400">
                <a:latin typeface="+mn-lt"/>
                <a:ea typeface="+mn-ea"/>
                <a:cs typeface="+mn-cs"/>
                <a:sym typeface="AdiHaus"/>
              </a:defRPr>
            </a:pPr>
          </a:p>
          <a:p>
            <a:pPr>
              <a:lnSpc>
                <a:spcPct val="90000"/>
              </a:lnSpc>
              <a:defRPr sz="1400">
                <a:latin typeface="+mn-lt"/>
                <a:ea typeface="+mn-ea"/>
                <a:cs typeface="+mn-cs"/>
                <a:sym typeface="AdiHaus"/>
              </a:defRPr>
            </a:pPr>
            <a:r>
              <a:t>Click on </a:t>
            </a:r>
            <a:r>
              <a:rPr b="1" i="1"/>
              <a:t>image-icon</a:t>
            </a:r>
            <a:r>
              <a:t> | choose your favoured image | go to </a:t>
            </a:r>
            <a:r>
              <a:rPr b="1"/>
              <a:t>home | reset | right-click on your image | choose send to back</a:t>
            </a:r>
          </a:p>
        </p:txBody>
      </p:sp>
      <p:sp>
        <p:nvSpPr>
          <p:cNvPr id="851" name="Title 8"/>
          <p:cNvSpPr txBox="1"/>
          <p:nvPr/>
        </p:nvSpPr>
        <p:spPr>
          <a:xfrm>
            <a:off x="611187" y="555624"/>
            <a:ext cx="2448001" cy="8585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80000"/>
              </a:lnSpc>
              <a:defRPr sz="2200">
                <a:solidFill>
                  <a:schemeClr val="accent1"/>
                </a:solidFill>
                <a:latin typeface="+mn-lt"/>
                <a:ea typeface="+mn-ea"/>
                <a:cs typeface="+mn-cs"/>
                <a:sym typeface="AdiHaus"/>
              </a:defRPr>
            </a:pPr>
            <a:r>
              <a:t>QUICK GUIDE: </a:t>
            </a:r>
            <a:br/>
            <a:r>
              <a:t>IMAGES ON </a:t>
            </a:r>
            <a:br/>
            <a:r>
              <a:t>TITLE SLIDES</a:t>
            </a:r>
          </a:p>
        </p:txBody>
      </p:sp>
      <p:sp>
        <p:nvSpPr>
          <p:cNvPr id="852" name="Rectangle 11"/>
          <p:cNvSpPr/>
          <p:nvPr/>
        </p:nvSpPr>
        <p:spPr>
          <a:xfrm>
            <a:off x="6336410" y="831584"/>
            <a:ext cx="1980008" cy="119986"/>
          </a:xfrm>
          <a:prstGeom prst="rect">
            <a:avLst/>
          </a:prstGeom>
          <a:ln w="12700" cap="sq">
            <a:solidFill>
              <a:srgbClr val="FF0000"/>
            </a:solidFill>
            <a:miter/>
          </a:ln>
        </p:spPr>
        <p:txBody>
          <a:bodyPr lIns="72000" tIns="72000" rIns="72000" bIns="72000" anchor="ctr"/>
          <a:lstStyle/>
          <a:p>
            <a:pPr algn="ctr">
              <a:defRPr sz="1400">
                <a:solidFill>
                  <a:srgbClr val="FFFFFF"/>
                </a:solidFill>
                <a:latin typeface="+mn-lt"/>
                <a:ea typeface="+mn-ea"/>
                <a:cs typeface="+mn-cs"/>
                <a:sym typeface="AdiHaus"/>
              </a:defRPr>
            </a:pPr>
          </a:p>
        </p:txBody>
      </p:sp>
      <p:sp>
        <p:nvSpPr>
          <p:cNvPr id="853" name="Rectangle 13"/>
          <p:cNvSpPr/>
          <p:nvPr/>
        </p:nvSpPr>
        <p:spPr>
          <a:xfrm>
            <a:off x="5147795" y="2094171"/>
            <a:ext cx="167156" cy="152402"/>
          </a:xfrm>
          <a:prstGeom prst="rect">
            <a:avLst/>
          </a:prstGeom>
          <a:ln w="12700" cap="sq">
            <a:solidFill>
              <a:srgbClr val="FF0000"/>
            </a:solidFill>
            <a:miter/>
          </a:ln>
        </p:spPr>
        <p:txBody>
          <a:bodyPr lIns="72000" tIns="72000" rIns="72000" bIns="72000" anchor="ctr"/>
          <a:lstStyle/>
          <a:p>
            <a:pPr algn="ctr">
              <a:defRPr sz="1400">
                <a:solidFill>
                  <a:srgbClr val="FFFFFF"/>
                </a:solidFill>
                <a:latin typeface="+mn-lt"/>
                <a:ea typeface="+mn-ea"/>
                <a:cs typeface="+mn-cs"/>
                <a:sym typeface="AdiHaus"/>
              </a:defRPr>
            </a:pPr>
          </a:p>
        </p:txBody>
      </p:sp>
      <p:sp>
        <p:nvSpPr>
          <p:cNvPr id="854" name="Rectangle 14"/>
          <p:cNvSpPr/>
          <p:nvPr/>
        </p:nvSpPr>
        <p:spPr>
          <a:xfrm>
            <a:off x="6527893" y="3059994"/>
            <a:ext cx="364162" cy="133352"/>
          </a:xfrm>
          <a:prstGeom prst="rect">
            <a:avLst/>
          </a:prstGeom>
          <a:ln w="12700" cap="sq">
            <a:solidFill>
              <a:srgbClr val="FF0000"/>
            </a:solidFill>
            <a:miter/>
          </a:ln>
        </p:spPr>
        <p:txBody>
          <a:bodyPr lIns="72000" tIns="72000" rIns="72000" bIns="72000" anchor="ctr"/>
          <a:lstStyle/>
          <a:p>
            <a:pPr algn="ctr">
              <a:defRPr sz="1400">
                <a:solidFill>
                  <a:srgbClr val="FFFFFF"/>
                </a:solidFill>
                <a:latin typeface="+mn-lt"/>
                <a:ea typeface="+mn-ea"/>
                <a:cs typeface="+mn-cs"/>
                <a:sym typeface="AdiHaus"/>
              </a:defRPr>
            </a:pPr>
          </a:p>
        </p:txBody>
      </p:sp>
      <p:cxnSp>
        <p:nvCxnSpPr>
          <p:cNvPr id="855" name="Elbow Connector 2"/>
          <p:cNvCxnSpPr>
            <a:stCxn id="853" idx="0"/>
            <a:endCxn id="852" idx="0"/>
          </p:cNvCxnSpPr>
          <p:nvPr/>
        </p:nvCxnSpPr>
        <p:spPr>
          <a:xfrm flipV="1">
            <a:off x="5232400" y="889000"/>
            <a:ext cx="2095500" cy="1282700"/>
          </a:xfrm>
          <a:prstGeom prst="bentConnector3">
            <a:avLst>
              <a:gd name="adj1" fmla="val 28484"/>
            </a:avLst>
          </a:prstGeom>
          <a:ln>
            <a:solidFill>
              <a:srgbClr val="FF0000"/>
            </a:solidFill>
            <a:tailEnd type="triangle"/>
          </a:ln>
        </p:spPr>
      </p:cxnSp>
      <p:cxnSp>
        <p:nvCxnSpPr>
          <p:cNvPr id="856" name="Elbow Connector 7"/>
          <p:cNvCxnSpPr>
            <a:stCxn id="852" idx="0"/>
            <a:endCxn id="854" idx="0"/>
          </p:cNvCxnSpPr>
          <p:nvPr/>
        </p:nvCxnSpPr>
        <p:spPr>
          <a:xfrm rot="5400000">
            <a:off x="5899150" y="1695450"/>
            <a:ext cx="2235200" cy="622300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  <a:tailEnd type="triangle"/>
          </a:ln>
        </p:spPr>
      </p:cxnSp>
      <p:cxnSp>
        <p:nvCxnSpPr>
          <p:cNvPr id="857" name="Elbow Connector 9"/>
          <p:cNvCxnSpPr>
            <a:stCxn id="854" idx="0"/>
            <a:endCxn id="858" idx="0"/>
          </p:cNvCxnSpPr>
          <p:nvPr/>
        </p:nvCxnSpPr>
        <p:spPr>
          <a:xfrm flipH="1">
            <a:off x="4826000" y="3124200"/>
            <a:ext cx="1879600" cy="1079500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  <a:tailEnd type="triangle"/>
          </a:ln>
        </p:spPr>
      </p:cxnSp>
      <p:sp>
        <p:nvSpPr>
          <p:cNvPr id="858" name="Rectangle 16"/>
          <p:cNvSpPr/>
          <p:nvPr/>
        </p:nvSpPr>
        <p:spPr>
          <a:xfrm>
            <a:off x="4436266" y="4131686"/>
            <a:ext cx="780820" cy="149804"/>
          </a:xfrm>
          <a:prstGeom prst="rect">
            <a:avLst/>
          </a:prstGeom>
          <a:ln w="12700" cap="sq">
            <a:solidFill>
              <a:srgbClr val="FF0000"/>
            </a:solidFill>
            <a:miter/>
          </a:ln>
        </p:spPr>
        <p:txBody>
          <a:bodyPr lIns="72000" tIns="72000" rIns="72000" bIns="72000" anchor="ctr"/>
          <a:lstStyle/>
          <a:p>
            <a:pPr algn="ctr">
              <a:defRPr sz="1400">
                <a:solidFill>
                  <a:srgbClr val="FFFFFF"/>
                </a:solidFill>
                <a:latin typeface="+mn-lt"/>
                <a:ea typeface="+mn-ea"/>
                <a:cs typeface="+mn-cs"/>
                <a:sym typeface="AdiHaus"/>
              </a:defRPr>
            </a:pPr>
          </a:p>
        </p:txBody>
      </p:sp>
      <p:sp>
        <p:nvSpPr>
          <p:cNvPr id="859" name="Slide Number"/>
          <p:cNvSpPr txBox="1"/>
          <p:nvPr>
            <p:ph type="sldNum" sz="quarter" idx="2"/>
          </p:nvPr>
        </p:nvSpPr>
        <p:spPr>
          <a:xfrm>
            <a:off x="8405812" y="5016499"/>
            <a:ext cx="127001" cy="1270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and Conten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2" name="Group 24"/>
          <p:cNvGrpSpPr/>
          <p:nvPr/>
        </p:nvGrpSpPr>
        <p:grpSpPr>
          <a:xfrm>
            <a:off x="-88908" y="555625"/>
            <a:ext cx="36002" cy="4029871"/>
            <a:chOff x="0" y="0"/>
            <a:chExt cx="36001" cy="4029870"/>
          </a:xfrm>
        </p:grpSpPr>
        <p:sp>
          <p:nvSpPr>
            <p:cNvPr id="866" name="Straight Connector 10"/>
            <p:cNvSpPr/>
            <p:nvPr/>
          </p:nvSpPr>
          <p:spPr>
            <a:xfrm flipH="1" flipV="1">
              <a:off x="0" y="0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67" name="Straight Connector 11"/>
            <p:cNvSpPr/>
            <p:nvPr/>
          </p:nvSpPr>
          <p:spPr>
            <a:xfrm flipH="1">
              <a:off x="0" y="1150144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68" name="Straight Connector 12"/>
            <p:cNvSpPr/>
            <p:nvPr/>
          </p:nvSpPr>
          <p:spPr>
            <a:xfrm flipH="1">
              <a:off x="0" y="1438275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69" name="Straight Connector 13"/>
            <p:cNvSpPr/>
            <p:nvPr/>
          </p:nvSpPr>
          <p:spPr>
            <a:xfrm flipH="1">
              <a:off x="0" y="2879725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70" name="Straight Connector 14"/>
            <p:cNvSpPr/>
            <p:nvPr/>
          </p:nvSpPr>
          <p:spPr>
            <a:xfrm flipH="1">
              <a:off x="0" y="2590800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71" name="Straight Connector 15"/>
            <p:cNvSpPr/>
            <p:nvPr/>
          </p:nvSpPr>
          <p:spPr>
            <a:xfrm flipH="1">
              <a:off x="0" y="4029869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879" name="Group 18"/>
          <p:cNvGrpSpPr/>
          <p:nvPr/>
        </p:nvGrpSpPr>
        <p:grpSpPr>
          <a:xfrm>
            <a:off x="611185" y="-56832"/>
            <a:ext cx="7920839" cy="36002"/>
            <a:chOff x="-1" y="0"/>
            <a:chExt cx="7920837" cy="36001"/>
          </a:xfrm>
        </p:grpSpPr>
        <p:sp>
          <p:nvSpPr>
            <p:cNvPr id="873" name="Straight Connector 17"/>
            <p:cNvSpPr/>
            <p:nvPr/>
          </p:nvSpPr>
          <p:spPr>
            <a:xfrm flipV="1">
              <a:off x="-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74" name="Straight Connector 19"/>
            <p:cNvSpPr/>
            <p:nvPr/>
          </p:nvSpPr>
          <p:spPr>
            <a:xfrm flipV="1">
              <a:off x="2445543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75" name="Straight Connector 20"/>
            <p:cNvSpPr/>
            <p:nvPr/>
          </p:nvSpPr>
          <p:spPr>
            <a:xfrm flipV="1">
              <a:off x="2736056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76" name="Straight Connector 21"/>
            <p:cNvSpPr/>
            <p:nvPr/>
          </p:nvSpPr>
          <p:spPr>
            <a:xfrm flipV="1">
              <a:off x="518398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77" name="Straight Connector 22"/>
            <p:cNvSpPr/>
            <p:nvPr/>
          </p:nvSpPr>
          <p:spPr>
            <a:xfrm flipV="1">
              <a:off x="546973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78" name="Straight Connector 23"/>
            <p:cNvSpPr/>
            <p:nvPr/>
          </p:nvSpPr>
          <p:spPr>
            <a:xfrm flipV="1">
              <a:off x="7920835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886" name="Group 25"/>
          <p:cNvGrpSpPr/>
          <p:nvPr/>
        </p:nvGrpSpPr>
        <p:grpSpPr>
          <a:xfrm>
            <a:off x="611185" y="5164330"/>
            <a:ext cx="7920839" cy="36003"/>
            <a:chOff x="-1" y="0"/>
            <a:chExt cx="7920837" cy="36001"/>
          </a:xfrm>
        </p:grpSpPr>
        <p:sp>
          <p:nvSpPr>
            <p:cNvPr id="880" name="Straight Connector 26"/>
            <p:cNvSpPr/>
            <p:nvPr/>
          </p:nvSpPr>
          <p:spPr>
            <a:xfrm flipV="1">
              <a:off x="-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81" name="Straight Connector 27"/>
            <p:cNvSpPr/>
            <p:nvPr/>
          </p:nvSpPr>
          <p:spPr>
            <a:xfrm flipV="1">
              <a:off x="2445543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82" name="Straight Connector 28"/>
            <p:cNvSpPr/>
            <p:nvPr/>
          </p:nvSpPr>
          <p:spPr>
            <a:xfrm flipV="1">
              <a:off x="2736056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83" name="Straight Connector 29"/>
            <p:cNvSpPr/>
            <p:nvPr/>
          </p:nvSpPr>
          <p:spPr>
            <a:xfrm flipV="1">
              <a:off x="518398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84" name="Straight Connector 30"/>
            <p:cNvSpPr/>
            <p:nvPr/>
          </p:nvSpPr>
          <p:spPr>
            <a:xfrm flipV="1">
              <a:off x="546973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85" name="Straight Connector 31"/>
            <p:cNvSpPr/>
            <p:nvPr/>
          </p:nvSpPr>
          <p:spPr>
            <a:xfrm flipV="1">
              <a:off x="7920835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893" name="Group 33"/>
          <p:cNvGrpSpPr/>
          <p:nvPr/>
        </p:nvGrpSpPr>
        <p:grpSpPr>
          <a:xfrm>
            <a:off x="9162411" y="555625"/>
            <a:ext cx="36003" cy="4029871"/>
            <a:chOff x="0" y="0"/>
            <a:chExt cx="36001" cy="4029870"/>
          </a:xfrm>
        </p:grpSpPr>
        <p:sp>
          <p:nvSpPr>
            <p:cNvPr id="887" name="Straight Connector 34"/>
            <p:cNvSpPr/>
            <p:nvPr/>
          </p:nvSpPr>
          <p:spPr>
            <a:xfrm flipH="1" flipV="1">
              <a:off x="0" y="0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88" name="Straight Connector 35"/>
            <p:cNvSpPr/>
            <p:nvPr/>
          </p:nvSpPr>
          <p:spPr>
            <a:xfrm flipH="1">
              <a:off x="0" y="1150144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89" name="Straight Connector 36"/>
            <p:cNvSpPr/>
            <p:nvPr/>
          </p:nvSpPr>
          <p:spPr>
            <a:xfrm flipH="1">
              <a:off x="0" y="1438275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90" name="Straight Connector 37"/>
            <p:cNvSpPr/>
            <p:nvPr/>
          </p:nvSpPr>
          <p:spPr>
            <a:xfrm flipH="1">
              <a:off x="0" y="2879725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91" name="Straight Connector 38"/>
            <p:cNvSpPr/>
            <p:nvPr/>
          </p:nvSpPr>
          <p:spPr>
            <a:xfrm flipH="1">
              <a:off x="0" y="2590800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92" name="Straight Connector 39"/>
            <p:cNvSpPr/>
            <p:nvPr/>
          </p:nvSpPr>
          <p:spPr>
            <a:xfrm flipH="1">
              <a:off x="0" y="4029869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pic>
        <p:nvPicPr>
          <p:cNvPr id="894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9467" y="4721592"/>
            <a:ext cx="514483" cy="263160"/>
          </a:xfrm>
          <a:prstGeom prst="rect">
            <a:avLst/>
          </a:prstGeom>
          <a:ln w="12700">
            <a:miter lim="400000"/>
          </a:ln>
        </p:spPr>
      </p:pic>
      <p:sp>
        <p:nvSpPr>
          <p:cNvPr id="895" name="Title Text"/>
          <p:cNvSpPr txBox="1"/>
          <p:nvPr>
            <p:ph type="title"/>
          </p:nvPr>
        </p:nvSpPr>
        <p:spPr>
          <a:xfrm>
            <a:off x="611189" y="555625"/>
            <a:ext cx="2448000" cy="2592390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90000"/>
              </a:lnSpc>
              <a:defRPr sz="2200">
                <a:solidFill>
                  <a:schemeClr val="accent1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896" name="Body Level One…"/>
          <p:cNvSpPr txBox="1"/>
          <p:nvPr>
            <p:ph type="body" idx="1"/>
          </p:nvPr>
        </p:nvSpPr>
        <p:spPr>
          <a:xfrm>
            <a:off x="3348037" y="555625"/>
            <a:ext cx="5184000" cy="4032002"/>
          </a:xfrm>
          <a:prstGeom prst="rect">
            <a:avLst/>
          </a:prstGeom>
        </p:spPr>
        <p:txBody>
          <a:bodyPr/>
          <a:lstStyle>
            <a:lvl1pPr algn="l">
              <a:defRPr sz="1400">
                <a:solidFill>
                  <a:srgbClr val="000000"/>
                </a:solidFill>
              </a:defRPr>
            </a:lvl1pPr>
            <a:lvl2pPr marL="179999" indent="-179999" algn="l">
              <a:buSzPct val="100000"/>
              <a:buChar char="•"/>
              <a:defRPr sz="1400">
                <a:solidFill>
                  <a:srgbClr val="000000"/>
                </a:solidFill>
              </a:defRPr>
            </a:lvl2pPr>
            <a:lvl3pPr marL="359999" indent="-179999" algn="l">
              <a:buSzPct val="90000"/>
              <a:buChar char="−"/>
              <a:defRPr sz="1400">
                <a:solidFill>
                  <a:srgbClr val="000000"/>
                </a:solidFill>
              </a:defRPr>
            </a:lvl3pPr>
            <a:lvl4pPr marL="179999" indent="-179999" algn="l">
              <a:buSzPct val="90000"/>
              <a:buAutoNum type="arabicPeriod" startAt="1"/>
              <a:defRPr sz="1400">
                <a:solidFill>
                  <a:srgbClr val="000000"/>
                </a:solidFill>
              </a:defRPr>
            </a:lvl4pPr>
            <a:lvl5pPr marL="359999" indent="-179999" algn="l">
              <a:buSzPct val="90000"/>
              <a:buAutoNum type="arabicPeriod" startAt="1"/>
              <a:defRPr sz="1400">
                <a:solidFill>
                  <a:srgbClr val="00000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97" name="Slide Number"/>
          <p:cNvSpPr txBox="1"/>
          <p:nvPr>
            <p:ph type="sldNum" sz="quarter" idx="2"/>
          </p:nvPr>
        </p:nvSpPr>
        <p:spPr>
          <a:xfrm>
            <a:off x="8405812" y="5016499"/>
            <a:ext cx="127001" cy="1270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Agenda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xfrm>
            <a:off x="611998" y="555625"/>
            <a:ext cx="7920003" cy="1152525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</a:lvl1pPr>
          </a:lstStyle>
          <a:p>
            <a:pPr/>
            <a:r>
              <a:t>Title Text</a:t>
            </a:r>
          </a:p>
        </p:txBody>
      </p:sp>
      <p:sp>
        <p:nvSpPr>
          <p:cNvPr id="49" name="Body Level One…"/>
          <p:cNvSpPr txBox="1"/>
          <p:nvPr>
            <p:ph type="body" idx="1"/>
          </p:nvPr>
        </p:nvSpPr>
        <p:spPr>
          <a:xfrm>
            <a:off x="611187" y="1995488"/>
            <a:ext cx="7921626" cy="2592387"/>
          </a:xfrm>
          <a:prstGeom prst="rect">
            <a:avLst/>
          </a:prstGeom>
        </p:spPr>
        <p:txBody>
          <a:bodyPr anchor="ctr"/>
          <a:lstStyle>
            <a:lvl1pPr marL="288000" indent="-288000">
              <a:spcBef>
                <a:spcPts val="1000"/>
              </a:spcBef>
              <a:buClr>
                <a:srgbClr val="FFFFFF"/>
              </a:buClr>
              <a:buSzPct val="90000"/>
              <a:buAutoNum type="arabicPeriod" startAt="1"/>
            </a:lvl1pPr>
            <a:lvl2pPr marL="288000" indent="-288000">
              <a:spcBef>
                <a:spcPts val="1000"/>
              </a:spcBef>
              <a:buClr>
                <a:srgbClr val="FFFFFF"/>
              </a:buClr>
              <a:buSzPct val="90000"/>
              <a:buAutoNum type="arabicPeriod" startAt="1"/>
            </a:lvl2pPr>
            <a:lvl3pPr marL="288000" indent="-288000">
              <a:spcBef>
                <a:spcPts val="1000"/>
              </a:spcBef>
              <a:buClr>
                <a:srgbClr val="FFFFFF"/>
              </a:buClr>
              <a:buSzPct val="90000"/>
              <a:buAutoNum type="arabicPeriod" startAt="1"/>
            </a:lvl3pPr>
            <a:lvl4pPr marL="288000" indent="-288000">
              <a:spcBef>
                <a:spcPts val="1000"/>
              </a:spcBef>
              <a:buClr>
                <a:srgbClr val="FFFFFF"/>
              </a:buClr>
              <a:buSzPct val="90000"/>
              <a:buAutoNum type="arabicPeriod" startAt="1"/>
            </a:lvl4pPr>
            <a:lvl5pPr marL="288000" indent="-288000">
              <a:spcBef>
                <a:spcPts val="1000"/>
              </a:spcBef>
              <a:buClr>
                <a:srgbClr val="FFFFFF"/>
              </a:buClr>
              <a:buSzPct val="90000"/>
              <a:buAutoNum type="arabicPeriod" startAt="1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Agenda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Text"/>
          <p:cNvSpPr txBox="1"/>
          <p:nvPr>
            <p:ph type="title"/>
          </p:nvPr>
        </p:nvSpPr>
        <p:spPr>
          <a:xfrm>
            <a:off x="611998" y="555625"/>
            <a:ext cx="2447116" cy="4032250"/>
          </a:xfrm>
          <a:prstGeom prst="rect">
            <a:avLst/>
          </a:prstGeom>
        </p:spPr>
        <p:txBody>
          <a:bodyPr/>
          <a:lstStyle>
            <a:lvl1pPr algn="l">
              <a:lnSpc>
                <a:spcPct val="90000"/>
              </a:lnSpc>
            </a:lvl1pPr>
          </a:lstStyle>
          <a:p>
            <a:pPr/>
            <a:r>
              <a:t>Title Text</a:t>
            </a:r>
          </a:p>
        </p:txBody>
      </p:sp>
      <p:sp>
        <p:nvSpPr>
          <p:cNvPr id="58" name="Body Level One…"/>
          <p:cNvSpPr txBox="1"/>
          <p:nvPr>
            <p:ph type="body" idx="1"/>
          </p:nvPr>
        </p:nvSpPr>
        <p:spPr>
          <a:xfrm>
            <a:off x="3348037" y="555625"/>
            <a:ext cx="5184777" cy="4032250"/>
          </a:xfrm>
          <a:prstGeom prst="rect">
            <a:avLst/>
          </a:prstGeom>
        </p:spPr>
        <p:txBody>
          <a:bodyPr anchor="ctr"/>
          <a:lstStyle>
            <a:lvl1pPr marL="288000" indent="-288000" algn="l">
              <a:spcBef>
                <a:spcPts val="500"/>
              </a:spcBef>
              <a:buClr>
                <a:srgbClr val="FFFFFF"/>
              </a:buClr>
              <a:buSzPct val="90000"/>
              <a:buAutoNum type="arabicPeriod" startAt="1"/>
            </a:lvl1pPr>
            <a:lvl2pPr marL="288000" indent="-288000" algn="l">
              <a:spcBef>
                <a:spcPts val="500"/>
              </a:spcBef>
              <a:buClr>
                <a:srgbClr val="FFFFFF"/>
              </a:buClr>
              <a:buSzPct val="90000"/>
              <a:buAutoNum type="arabicPeriod" startAt="1"/>
            </a:lvl2pPr>
            <a:lvl3pPr marL="288000" indent="-288000" algn="l">
              <a:spcBef>
                <a:spcPts val="500"/>
              </a:spcBef>
              <a:buClr>
                <a:srgbClr val="FFFFFF"/>
              </a:buClr>
              <a:buSzPct val="90000"/>
              <a:buAutoNum type="arabicPeriod" startAt="1"/>
            </a:lvl3pPr>
            <a:lvl4pPr marL="288000" indent="-288000" algn="l">
              <a:spcBef>
                <a:spcPts val="500"/>
              </a:spcBef>
              <a:buClr>
                <a:srgbClr val="FFFFFF"/>
              </a:buClr>
              <a:buSzPct val="90000"/>
              <a:buAutoNum type="arabicPeriod" startAt="1"/>
            </a:lvl4pPr>
            <a:lvl5pPr marL="288000" indent="-288000" algn="l">
              <a:spcBef>
                <a:spcPts val="500"/>
              </a:spcBef>
              <a:buClr>
                <a:srgbClr val="FFFFFF"/>
              </a:buClr>
              <a:buSzPct val="90000"/>
              <a:buAutoNum type="arabicPeriod" startAt="1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only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roup 24"/>
          <p:cNvGrpSpPr/>
          <p:nvPr/>
        </p:nvGrpSpPr>
        <p:grpSpPr>
          <a:xfrm>
            <a:off x="-88908" y="555625"/>
            <a:ext cx="36002" cy="4029871"/>
            <a:chOff x="0" y="0"/>
            <a:chExt cx="36001" cy="4029870"/>
          </a:xfrm>
        </p:grpSpPr>
        <p:sp>
          <p:nvSpPr>
            <p:cNvPr id="66" name="Straight Connector 10"/>
            <p:cNvSpPr/>
            <p:nvPr/>
          </p:nvSpPr>
          <p:spPr>
            <a:xfrm flipH="1" flipV="1">
              <a:off x="0" y="0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7" name="Straight Connector 11"/>
            <p:cNvSpPr/>
            <p:nvPr/>
          </p:nvSpPr>
          <p:spPr>
            <a:xfrm flipH="1">
              <a:off x="0" y="1150144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8" name="Straight Connector 12"/>
            <p:cNvSpPr/>
            <p:nvPr/>
          </p:nvSpPr>
          <p:spPr>
            <a:xfrm flipH="1">
              <a:off x="0" y="1438275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69" name="Straight Connector 13"/>
            <p:cNvSpPr/>
            <p:nvPr/>
          </p:nvSpPr>
          <p:spPr>
            <a:xfrm flipH="1">
              <a:off x="0" y="2879725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0" name="Straight Connector 14"/>
            <p:cNvSpPr/>
            <p:nvPr/>
          </p:nvSpPr>
          <p:spPr>
            <a:xfrm flipH="1">
              <a:off x="0" y="2590800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1" name="Straight Connector 15"/>
            <p:cNvSpPr/>
            <p:nvPr/>
          </p:nvSpPr>
          <p:spPr>
            <a:xfrm flipH="1">
              <a:off x="0" y="4029869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79" name="Group 18"/>
          <p:cNvGrpSpPr/>
          <p:nvPr/>
        </p:nvGrpSpPr>
        <p:grpSpPr>
          <a:xfrm>
            <a:off x="611185" y="-56832"/>
            <a:ext cx="7920839" cy="36002"/>
            <a:chOff x="-1" y="0"/>
            <a:chExt cx="7920837" cy="36001"/>
          </a:xfrm>
        </p:grpSpPr>
        <p:sp>
          <p:nvSpPr>
            <p:cNvPr id="73" name="Straight Connector 17"/>
            <p:cNvSpPr/>
            <p:nvPr/>
          </p:nvSpPr>
          <p:spPr>
            <a:xfrm flipV="1">
              <a:off x="-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4" name="Straight Connector 19"/>
            <p:cNvSpPr/>
            <p:nvPr/>
          </p:nvSpPr>
          <p:spPr>
            <a:xfrm flipV="1">
              <a:off x="2445543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5" name="Straight Connector 20"/>
            <p:cNvSpPr/>
            <p:nvPr/>
          </p:nvSpPr>
          <p:spPr>
            <a:xfrm flipV="1">
              <a:off x="2736056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6" name="Straight Connector 21"/>
            <p:cNvSpPr/>
            <p:nvPr/>
          </p:nvSpPr>
          <p:spPr>
            <a:xfrm flipV="1">
              <a:off x="518398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7" name="Straight Connector 22"/>
            <p:cNvSpPr/>
            <p:nvPr/>
          </p:nvSpPr>
          <p:spPr>
            <a:xfrm flipV="1">
              <a:off x="546973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78" name="Straight Connector 23"/>
            <p:cNvSpPr/>
            <p:nvPr/>
          </p:nvSpPr>
          <p:spPr>
            <a:xfrm flipV="1">
              <a:off x="7920835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86" name="Group 25"/>
          <p:cNvGrpSpPr/>
          <p:nvPr/>
        </p:nvGrpSpPr>
        <p:grpSpPr>
          <a:xfrm>
            <a:off x="611185" y="5164330"/>
            <a:ext cx="7920839" cy="36003"/>
            <a:chOff x="-1" y="0"/>
            <a:chExt cx="7920837" cy="36001"/>
          </a:xfrm>
        </p:grpSpPr>
        <p:sp>
          <p:nvSpPr>
            <p:cNvPr id="80" name="Straight Connector 26"/>
            <p:cNvSpPr/>
            <p:nvPr/>
          </p:nvSpPr>
          <p:spPr>
            <a:xfrm flipV="1">
              <a:off x="-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1" name="Straight Connector 27"/>
            <p:cNvSpPr/>
            <p:nvPr/>
          </p:nvSpPr>
          <p:spPr>
            <a:xfrm flipV="1">
              <a:off x="2445543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2" name="Straight Connector 28"/>
            <p:cNvSpPr/>
            <p:nvPr/>
          </p:nvSpPr>
          <p:spPr>
            <a:xfrm flipV="1">
              <a:off x="2736056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3" name="Straight Connector 29"/>
            <p:cNvSpPr/>
            <p:nvPr/>
          </p:nvSpPr>
          <p:spPr>
            <a:xfrm flipV="1">
              <a:off x="518398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4" name="Straight Connector 30"/>
            <p:cNvSpPr/>
            <p:nvPr/>
          </p:nvSpPr>
          <p:spPr>
            <a:xfrm flipV="1">
              <a:off x="546973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5" name="Straight Connector 31"/>
            <p:cNvSpPr/>
            <p:nvPr/>
          </p:nvSpPr>
          <p:spPr>
            <a:xfrm flipV="1">
              <a:off x="7920835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93" name="Group 33"/>
          <p:cNvGrpSpPr/>
          <p:nvPr/>
        </p:nvGrpSpPr>
        <p:grpSpPr>
          <a:xfrm>
            <a:off x="9162411" y="555625"/>
            <a:ext cx="36003" cy="4029871"/>
            <a:chOff x="0" y="0"/>
            <a:chExt cx="36001" cy="4029870"/>
          </a:xfrm>
        </p:grpSpPr>
        <p:sp>
          <p:nvSpPr>
            <p:cNvPr id="87" name="Straight Connector 34"/>
            <p:cNvSpPr/>
            <p:nvPr/>
          </p:nvSpPr>
          <p:spPr>
            <a:xfrm flipH="1" flipV="1">
              <a:off x="0" y="0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8" name="Straight Connector 35"/>
            <p:cNvSpPr/>
            <p:nvPr/>
          </p:nvSpPr>
          <p:spPr>
            <a:xfrm flipH="1">
              <a:off x="0" y="1150144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89" name="Straight Connector 36"/>
            <p:cNvSpPr/>
            <p:nvPr/>
          </p:nvSpPr>
          <p:spPr>
            <a:xfrm flipH="1">
              <a:off x="0" y="1438275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90" name="Straight Connector 37"/>
            <p:cNvSpPr/>
            <p:nvPr/>
          </p:nvSpPr>
          <p:spPr>
            <a:xfrm flipH="1">
              <a:off x="0" y="2879725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91" name="Straight Connector 38"/>
            <p:cNvSpPr/>
            <p:nvPr/>
          </p:nvSpPr>
          <p:spPr>
            <a:xfrm flipH="1">
              <a:off x="0" y="2590800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92" name="Straight Connector 39"/>
            <p:cNvSpPr/>
            <p:nvPr/>
          </p:nvSpPr>
          <p:spPr>
            <a:xfrm flipH="1">
              <a:off x="0" y="4029869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pic>
        <p:nvPicPr>
          <p:cNvPr id="94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9467" y="4721592"/>
            <a:ext cx="514483" cy="263160"/>
          </a:xfrm>
          <a:prstGeom prst="rect">
            <a:avLst/>
          </a:prstGeom>
          <a:ln w="12700">
            <a:miter lim="400000"/>
          </a:ln>
        </p:spPr>
      </p:pic>
      <p:sp>
        <p:nvSpPr>
          <p:cNvPr id="95" name="Title Text"/>
          <p:cNvSpPr txBox="1"/>
          <p:nvPr>
            <p:ph type="title"/>
          </p:nvPr>
        </p:nvSpPr>
        <p:spPr>
          <a:xfrm>
            <a:off x="611189" y="555625"/>
            <a:ext cx="2448000" cy="2592390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90000"/>
              </a:lnSpc>
              <a:defRPr sz="2200">
                <a:solidFill>
                  <a:schemeClr val="accent1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96" name="Slide Number"/>
          <p:cNvSpPr txBox="1"/>
          <p:nvPr>
            <p:ph type="sldNum" sz="quarter" idx="2"/>
          </p:nvPr>
        </p:nvSpPr>
        <p:spPr>
          <a:xfrm>
            <a:off x="8405812" y="5016499"/>
            <a:ext cx="127001" cy="1270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+ Conten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24"/>
          <p:cNvGrpSpPr/>
          <p:nvPr/>
        </p:nvGrpSpPr>
        <p:grpSpPr>
          <a:xfrm>
            <a:off x="-88908" y="555625"/>
            <a:ext cx="36002" cy="4029871"/>
            <a:chOff x="0" y="0"/>
            <a:chExt cx="36001" cy="4029870"/>
          </a:xfrm>
        </p:grpSpPr>
        <p:sp>
          <p:nvSpPr>
            <p:cNvPr id="103" name="Straight Connector 10"/>
            <p:cNvSpPr/>
            <p:nvPr/>
          </p:nvSpPr>
          <p:spPr>
            <a:xfrm flipH="1" flipV="1">
              <a:off x="0" y="0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04" name="Straight Connector 11"/>
            <p:cNvSpPr/>
            <p:nvPr/>
          </p:nvSpPr>
          <p:spPr>
            <a:xfrm flipH="1">
              <a:off x="0" y="1150144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05" name="Straight Connector 12"/>
            <p:cNvSpPr/>
            <p:nvPr/>
          </p:nvSpPr>
          <p:spPr>
            <a:xfrm flipH="1">
              <a:off x="0" y="1438275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06" name="Straight Connector 13"/>
            <p:cNvSpPr/>
            <p:nvPr/>
          </p:nvSpPr>
          <p:spPr>
            <a:xfrm flipH="1">
              <a:off x="0" y="2879725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07" name="Straight Connector 14"/>
            <p:cNvSpPr/>
            <p:nvPr/>
          </p:nvSpPr>
          <p:spPr>
            <a:xfrm flipH="1">
              <a:off x="0" y="2590800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08" name="Straight Connector 15"/>
            <p:cNvSpPr/>
            <p:nvPr/>
          </p:nvSpPr>
          <p:spPr>
            <a:xfrm flipH="1">
              <a:off x="0" y="4029869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116" name="Group 18"/>
          <p:cNvGrpSpPr/>
          <p:nvPr/>
        </p:nvGrpSpPr>
        <p:grpSpPr>
          <a:xfrm>
            <a:off x="611185" y="-56832"/>
            <a:ext cx="7920839" cy="36002"/>
            <a:chOff x="-1" y="0"/>
            <a:chExt cx="7920837" cy="36001"/>
          </a:xfrm>
        </p:grpSpPr>
        <p:sp>
          <p:nvSpPr>
            <p:cNvPr id="110" name="Straight Connector 17"/>
            <p:cNvSpPr/>
            <p:nvPr/>
          </p:nvSpPr>
          <p:spPr>
            <a:xfrm flipV="1">
              <a:off x="-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11" name="Straight Connector 19"/>
            <p:cNvSpPr/>
            <p:nvPr/>
          </p:nvSpPr>
          <p:spPr>
            <a:xfrm flipV="1">
              <a:off x="2445543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12" name="Straight Connector 20"/>
            <p:cNvSpPr/>
            <p:nvPr/>
          </p:nvSpPr>
          <p:spPr>
            <a:xfrm flipV="1">
              <a:off x="2736056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13" name="Straight Connector 21"/>
            <p:cNvSpPr/>
            <p:nvPr/>
          </p:nvSpPr>
          <p:spPr>
            <a:xfrm flipV="1">
              <a:off x="518398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14" name="Straight Connector 22"/>
            <p:cNvSpPr/>
            <p:nvPr/>
          </p:nvSpPr>
          <p:spPr>
            <a:xfrm flipV="1">
              <a:off x="546973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15" name="Straight Connector 23"/>
            <p:cNvSpPr/>
            <p:nvPr/>
          </p:nvSpPr>
          <p:spPr>
            <a:xfrm flipV="1">
              <a:off x="7920835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123" name="Group 25"/>
          <p:cNvGrpSpPr/>
          <p:nvPr/>
        </p:nvGrpSpPr>
        <p:grpSpPr>
          <a:xfrm>
            <a:off x="611185" y="5164330"/>
            <a:ext cx="7920839" cy="36003"/>
            <a:chOff x="-1" y="0"/>
            <a:chExt cx="7920837" cy="36001"/>
          </a:xfrm>
        </p:grpSpPr>
        <p:sp>
          <p:nvSpPr>
            <p:cNvPr id="117" name="Straight Connector 26"/>
            <p:cNvSpPr/>
            <p:nvPr/>
          </p:nvSpPr>
          <p:spPr>
            <a:xfrm flipV="1">
              <a:off x="-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18" name="Straight Connector 27"/>
            <p:cNvSpPr/>
            <p:nvPr/>
          </p:nvSpPr>
          <p:spPr>
            <a:xfrm flipV="1">
              <a:off x="2445543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19" name="Straight Connector 28"/>
            <p:cNvSpPr/>
            <p:nvPr/>
          </p:nvSpPr>
          <p:spPr>
            <a:xfrm flipV="1">
              <a:off x="2736056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20" name="Straight Connector 29"/>
            <p:cNvSpPr/>
            <p:nvPr/>
          </p:nvSpPr>
          <p:spPr>
            <a:xfrm flipV="1">
              <a:off x="518398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21" name="Straight Connector 30"/>
            <p:cNvSpPr/>
            <p:nvPr/>
          </p:nvSpPr>
          <p:spPr>
            <a:xfrm flipV="1">
              <a:off x="546973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22" name="Straight Connector 31"/>
            <p:cNvSpPr/>
            <p:nvPr/>
          </p:nvSpPr>
          <p:spPr>
            <a:xfrm flipV="1">
              <a:off x="7920835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130" name="Group 33"/>
          <p:cNvGrpSpPr/>
          <p:nvPr/>
        </p:nvGrpSpPr>
        <p:grpSpPr>
          <a:xfrm>
            <a:off x="9162411" y="555625"/>
            <a:ext cx="36003" cy="4029871"/>
            <a:chOff x="0" y="0"/>
            <a:chExt cx="36001" cy="4029870"/>
          </a:xfrm>
        </p:grpSpPr>
        <p:sp>
          <p:nvSpPr>
            <p:cNvPr id="124" name="Straight Connector 34"/>
            <p:cNvSpPr/>
            <p:nvPr/>
          </p:nvSpPr>
          <p:spPr>
            <a:xfrm flipH="1" flipV="1">
              <a:off x="0" y="0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25" name="Straight Connector 35"/>
            <p:cNvSpPr/>
            <p:nvPr/>
          </p:nvSpPr>
          <p:spPr>
            <a:xfrm flipH="1">
              <a:off x="0" y="1150144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26" name="Straight Connector 36"/>
            <p:cNvSpPr/>
            <p:nvPr/>
          </p:nvSpPr>
          <p:spPr>
            <a:xfrm flipH="1">
              <a:off x="0" y="1438275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27" name="Straight Connector 37"/>
            <p:cNvSpPr/>
            <p:nvPr/>
          </p:nvSpPr>
          <p:spPr>
            <a:xfrm flipH="1">
              <a:off x="0" y="2879725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28" name="Straight Connector 38"/>
            <p:cNvSpPr/>
            <p:nvPr/>
          </p:nvSpPr>
          <p:spPr>
            <a:xfrm flipH="1">
              <a:off x="0" y="2590800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29" name="Straight Connector 39"/>
            <p:cNvSpPr/>
            <p:nvPr/>
          </p:nvSpPr>
          <p:spPr>
            <a:xfrm flipH="1">
              <a:off x="0" y="4029869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pic>
        <p:nvPicPr>
          <p:cNvPr id="131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9467" y="4721592"/>
            <a:ext cx="514483" cy="263160"/>
          </a:xfrm>
          <a:prstGeom prst="rect">
            <a:avLst/>
          </a:prstGeom>
          <a:ln w="12700">
            <a:miter lim="400000"/>
          </a:ln>
        </p:spPr>
      </p:pic>
      <p:sp>
        <p:nvSpPr>
          <p:cNvPr id="132" name="Body Level One…"/>
          <p:cNvSpPr txBox="1"/>
          <p:nvPr>
            <p:ph type="body" idx="1"/>
          </p:nvPr>
        </p:nvSpPr>
        <p:spPr>
          <a:xfrm>
            <a:off x="3348037" y="555623"/>
            <a:ext cx="5184000" cy="4032002"/>
          </a:xfrm>
          <a:prstGeom prst="rect">
            <a:avLst/>
          </a:prstGeom>
        </p:spPr>
        <p:txBody>
          <a:bodyPr/>
          <a:lstStyle>
            <a:lvl1pPr algn="l">
              <a:defRPr sz="1400">
                <a:solidFill>
                  <a:srgbClr val="000000"/>
                </a:solidFill>
              </a:defRPr>
            </a:lvl1pPr>
            <a:lvl2pPr marL="179999" indent="-179999" algn="l">
              <a:buSzPct val="100000"/>
              <a:buChar char="•"/>
              <a:defRPr sz="1400">
                <a:solidFill>
                  <a:srgbClr val="000000"/>
                </a:solidFill>
              </a:defRPr>
            </a:lvl2pPr>
            <a:lvl3pPr marL="359999" indent="-179999" algn="l">
              <a:buSzPct val="90000"/>
              <a:buChar char="−"/>
              <a:defRPr sz="1400">
                <a:solidFill>
                  <a:srgbClr val="000000"/>
                </a:solidFill>
              </a:defRPr>
            </a:lvl3pPr>
            <a:lvl4pPr marL="179999" indent="-179999" algn="l">
              <a:buSzPct val="90000"/>
              <a:buAutoNum type="arabicPeriod" startAt="1"/>
              <a:defRPr sz="1400">
                <a:solidFill>
                  <a:srgbClr val="000000"/>
                </a:solidFill>
              </a:defRPr>
            </a:lvl4pPr>
            <a:lvl5pPr marL="359999" indent="-179999" algn="l">
              <a:buSzPct val="90000"/>
              <a:buAutoNum type="arabicPeriod" startAt="1"/>
              <a:defRPr sz="1400">
                <a:solidFill>
                  <a:srgbClr val="00000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3" name="Title Text"/>
          <p:cNvSpPr txBox="1"/>
          <p:nvPr>
            <p:ph type="title"/>
          </p:nvPr>
        </p:nvSpPr>
        <p:spPr>
          <a:xfrm>
            <a:off x="611189" y="555625"/>
            <a:ext cx="2448000" cy="2592390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90000"/>
              </a:lnSpc>
              <a:defRPr sz="2200">
                <a:solidFill>
                  <a:schemeClr val="accent1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34" name="Slide Number"/>
          <p:cNvSpPr txBox="1"/>
          <p:nvPr>
            <p:ph type="sldNum" sz="quarter" idx="2"/>
          </p:nvPr>
        </p:nvSpPr>
        <p:spPr>
          <a:xfrm>
            <a:off x="8405812" y="5016499"/>
            <a:ext cx="127001" cy="1270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ext + Image (1)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" name="Group 24"/>
          <p:cNvGrpSpPr/>
          <p:nvPr/>
        </p:nvGrpSpPr>
        <p:grpSpPr>
          <a:xfrm>
            <a:off x="-88908" y="555625"/>
            <a:ext cx="36002" cy="4029871"/>
            <a:chOff x="0" y="0"/>
            <a:chExt cx="36001" cy="4029870"/>
          </a:xfrm>
        </p:grpSpPr>
        <p:sp>
          <p:nvSpPr>
            <p:cNvPr id="141" name="Straight Connector 10"/>
            <p:cNvSpPr/>
            <p:nvPr/>
          </p:nvSpPr>
          <p:spPr>
            <a:xfrm flipH="1" flipV="1">
              <a:off x="0" y="0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42" name="Straight Connector 11"/>
            <p:cNvSpPr/>
            <p:nvPr/>
          </p:nvSpPr>
          <p:spPr>
            <a:xfrm flipH="1">
              <a:off x="0" y="1150144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43" name="Straight Connector 12"/>
            <p:cNvSpPr/>
            <p:nvPr/>
          </p:nvSpPr>
          <p:spPr>
            <a:xfrm flipH="1">
              <a:off x="0" y="1438275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44" name="Straight Connector 13"/>
            <p:cNvSpPr/>
            <p:nvPr/>
          </p:nvSpPr>
          <p:spPr>
            <a:xfrm flipH="1">
              <a:off x="0" y="2879725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45" name="Straight Connector 14"/>
            <p:cNvSpPr/>
            <p:nvPr/>
          </p:nvSpPr>
          <p:spPr>
            <a:xfrm flipH="1">
              <a:off x="0" y="2590800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46" name="Straight Connector 15"/>
            <p:cNvSpPr/>
            <p:nvPr/>
          </p:nvSpPr>
          <p:spPr>
            <a:xfrm flipH="1">
              <a:off x="0" y="4029869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154" name="Group 18"/>
          <p:cNvGrpSpPr/>
          <p:nvPr/>
        </p:nvGrpSpPr>
        <p:grpSpPr>
          <a:xfrm>
            <a:off x="611185" y="-56832"/>
            <a:ext cx="7920839" cy="36002"/>
            <a:chOff x="-1" y="0"/>
            <a:chExt cx="7920837" cy="36001"/>
          </a:xfrm>
        </p:grpSpPr>
        <p:sp>
          <p:nvSpPr>
            <p:cNvPr id="148" name="Straight Connector 17"/>
            <p:cNvSpPr/>
            <p:nvPr/>
          </p:nvSpPr>
          <p:spPr>
            <a:xfrm flipV="1">
              <a:off x="-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49" name="Straight Connector 19"/>
            <p:cNvSpPr/>
            <p:nvPr/>
          </p:nvSpPr>
          <p:spPr>
            <a:xfrm flipV="1">
              <a:off x="2445543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50" name="Straight Connector 20"/>
            <p:cNvSpPr/>
            <p:nvPr/>
          </p:nvSpPr>
          <p:spPr>
            <a:xfrm flipV="1">
              <a:off x="2736056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51" name="Straight Connector 21"/>
            <p:cNvSpPr/>
            <p:nvPr/>
          </p:nvSpPr>
          <p:spPr>
            <a:xfrm flipV="1">
              <a:off x="518398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52" name="Straight Connector 22"/>
            <p:cNvSpPr/>
            <p:nvPr/>
          </p:nvSpPr>
          <p:spPr>
            <a:xfrm flipV="1">
              <a:off x="546973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53" name="Straight Connector 23"/>
            <p:cNvSpPr/>
            <p:nvPr/>
          </p:nvSpPr>
          <p:spPr>
            <a:xfrm flipV="1">
              <a:off x="7920835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161" name="Group 25"/>
          <p:cNvGrpSpPr/>
          <p:nvPr/>
        </p:nvGrpSpPr>
        <p:grpSpPr>
          <a:xfrm>
            <a:off x="611185" y="5164330"/>
            <a:ext cx="7920839" cy="36003"/>
            <a:chOff x="-1" y="0"/>
            <a:chExt cx="7920837" cy="36001"/>
          </a:xfrm>
        </p:grpSpPr>
        <p:sp>
          <p:nvSpPr>
            <p:cNvPr id="155" name="Straight Connector 26"/>
            <p:cNvSpPr/>
            <p:nvPr/>
          </p:nvSpPr>
          <p:spPr>
            <a:xfrm flipV="1">
              <a:off x="-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56" name="Straight Connector 27"/>
            <p:cNvSpPr/>
            <p:nvPr/>
          </p:nvSpPr>
          <p:spPr>
            <a:xfrm flipV="1">
              <a:off x="2445543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57" name="Straight Connector 28"/>
            <p:cNvSpPr/>
            <p:nvPr/>
          </p:nvSpPr>
          <p:spPr>
            <a:xfrm flipV="1">
              <a:off x="2736056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58" name="Straight Connector 29"/>
            <p:cNvSpPr/>
            <p:nvPr/>
          </p:nvSpPr>
          <p:spPr>
            <a:xfrm flipV="1">
              <a:off x="518398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59" name="Straight Connector 30"/>
            <p:cNvSpPr/>
            <p:nvPr/>
          </p:nvSpPr>
          <p:spPr>
            <a:xfrm flipV="1">
              <a:off x="546973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60" name="Straight Connector 31"/>
            <p:cNvSpPr/>
            <p:nvPr/>
          </p:nvSpPr>
          <p:spPr>
            <a:xfrm flipV="1">
              <a:off x="7920835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168" name="Group 33"/>
          <p:cNvGrpSpPr/>
          <p:nvPr/>
        </p:nvGrpSpPr>
        <p:grpSpPr>
          <a:xfrm>
            <a:off x="9162411" y="555625"/>
            <a:ext cx="36003" cy="4029871"/>
            <a:chOff x="0" y="0"/>
            <a:chExt cx="36001" cy="4029870"/>
          </a:xfrm>
        </p:grpSpPr>
        <p:sp>
          <p:nvSpPr>
            <p:cNvPr id="162" name="Straight Connector 34"/>
            <p:cNvSpPr/>
            <p:nvPr/>
          </p:nvSpPr>
          <p:spPr>
            <a:xfrm flipH="1" flipV="1">
              <a:off x="0" y="0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63" name="Straight Connector 35"/>
            <p:cNvSpPr/>
            <p:nvPr/>
          </p:nvSpPr>
          <p:spPr>
            <a:xfrm flipH="1">
              <a:off x="0" y="1150144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64" name="Straight Connector 36"/>
            <p:cNvSpPr/>
            <p:nvPr/>
          </p:nvSpPr>
          <p:spPr>
            <a:xfrm flipH="1">
              <a:off x="0" y="1438275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65" name="Straight Connector 37"/>
            <p:cNvSpPr/>
            <p:nvPr/>
          </p:nvSpPr>
          <p:spPr>
            <a:xfrm flipH="1">
              <a:off x="0" y="2879725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66" name="Straight Connector 38"/>
            <p:cNvSpPr/>
            <p:nvPr/>
          </p:nvSpPr>
          <p:spPr>
            <a:xfrm flipH="1">
              <a:off x="0" y="2590800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67" name="Straight Connector 39"/>
            <p:cNvSpPr/>
            <p:nvPr/>
          </p:nvSpPr>
          <p:spPr>
            <a:xfrm flipH="1">
              <a:off x="0" y="4029869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pic>
        <p:nvPicPr>
          <p:cNvPr id="169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9467" y="4721592"/>
            <a:ext cx="514483" cy="263160"/>
          </a:xfrm>
          <a:prstGeom prst="rect">
            <a:avLst/>
          </a:prstGeom>
          <a:ln w="12700">
            <a:miter lim="400000"/>
          </a:ln>
        </p:spPr>
      </p:pic>
      <p:sp>
        <p:nvSpPr>
          <p:cNvPr id="170" name="Body Level One…"/>
          <p:cNvSpPr txBox="1"/>
          <p:nvPr>
            <p:ph type="body" sz="half" idx="1"/>
          </p:nvPr>
        </p:nvSpPr>
        <p:spPr>
          <a:xfrm>
            <a:off x="611187" y="1995488"/>
            <a:ext cx="5184000" cy="2592002"/>
          </a:xfrm>
          <a:prstGeom prst="rect">
            <a:avLst/>
          </a:prstGeom>
        </p:spPr>
        <p:txBody>
          <a:bodyPr/>
          <a:lstStyle>
            <a:lvl1pPr algn="l">
              <a:defRPr sz="1400">
                <a:solidFill>
                  <a:srgbClr val="000000"/>
                </a:solidFill>
              </a:defRPr>
            </a:lvl1pPr>
            <a:lvl2pPr marL="179999" indent="-179999" algn="l">
              <a:buSzPct val="100000"/>
              <a:buChar char="•"/>
              <a:defRPr sz="1400">
                <a:solidFill>
                  <a:srgbClr val="000000"/>
                </a:solidFill>
              </a:defRPr>
            </a:lvl2pPr>
            <a:lvl3pPr marL="359999" indent="-179999" algn="l">
              <a:buSzPct val="90000"/>
              <a:buChar char="−"/>
              <a:defRPr sz="1400">
                <a:solidFill>
                  <a:srgbClr val="000000"/>
                </a:solidFill>
              </a:defRPr>
            </a:lvl3pPr>
            <a:lvl4pPr marL="179999" indent="-179999" algn="l">
              <a:buSzPct val="90000"/>
              <a:buAutoNum type="arabicPeriod" startAt="1"/>
              <a:defRPr sz="1400">
                <a:solidFill>
                  <a:srgbClr val="000000"/>
                </a:solidFill>
              </a:defRPr>
            </a:lvl4pPr>
            <a:lvl5pPr marL="359999" indent="-179999" algn="l">
              <a:buSzPct val="90000"/>
              <a:buAutoNum type="arabicPeriod" startAt="1"/>
              <a:defRPr sz="1400">
                <a:solidFill>
                  <a:srgbClr val="00000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1" name="Title Text"/>
          <p:cNvSpPr txBox="1"/>
          <p:nvPr>
            <p:ph type="title"/>
          </p:nvPr>
        </p:nvSpPr>
        <p:spPr>
          <a:xfrm>
            <a:off x="611189" y="555625"/>
            <a:ext cx="2448000" cy="1152525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90000"/>
              </a:lnSpc>
              <a:defRPr sz="2200">
                <a:solidFill>
                  <a:schemeClr val="accent1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72" name="Picture Placeholder 2"/>
          <p:cNvSpPr/>
          <p:nvPr>
            <p:ph type="pic" sz="half" idx="13"/>
          </p:nvPr>
        </p:nvSpPr>
        <p:spPr>
          <a:xfrm>
            <a:off x="6084887" y="555625"/>
            <a:ext cx="2448002" cy="4032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73" name="Slide Number"/>
          <p:cNvSpPr txBox="1"/>
          <p:nvPr>
            <p:ph type="sldNum" sz="quarter" idx="2"/>
          </p:nvPr>
        </p:nvSpPr>
        <p:spPr>
          <a:xfrm>
            <a:off x="8405812" y="5016499"/>
            <a:ext cx="127001" cy="1270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ext + Image (2)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6" name="Group 24"/>
          <p:cNvGrpSpPr/>
          <p:nvPr/>
        </p:nvGrpSpPr>
        <p:grpSpPr>
          <a:xfrm>
            <a:off x="-88908" y="555625"/>
            <a:ext cx="36002" cy="4029871"/>
            <a:chOff x="0" y="0"/>
            <a:chExt cx="36001" cy="4029870"/>
          </a:xfrm>
        </p:grpSpPr>
        <p:sp>
          <p:nvSpPr>
            <p:cNvPr id="180" name="Straight Connector 10"/>
            <p:cNvSpPr/>
            <p:nvPr/>
          </p:nvSpPr>
          <p:spPr>
            <a:xfrm flipH="1" flipV="1">
              <a:off x="0" y="0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81" name="Straight Connector 11"/>
            <p:cNvSpPr/>
            <p:nvPr/>
          </p:nvSpPr>
          <p:spPr>
            <a:xfrm flipH="1">
              <a:off x="0" y="1150144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82" name="Straight Connector 12"/>
            <p:cNvSpPr/>
            <p:nvPr/>
          </p:nvSpPr>
          <p:spPr>
            <a:xfrm flipH="1">
              <a:off x="0" y="1438275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83" name="Straight Connector 13"/>
            <p:cNvSpPr/>
            <p:nvPr/>
          </p:nvSpPr>
          <p:spPr>
            <a:xfrm flipH="1">
              <a:off x="0" y="2879725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84" name="Straight Connector 14"/>
            <p:cNvSpPr/>
            <p:nvPr/>
          </p:nvSpPr>
          <p:spPr>
            <a:xfrm flipH="1">
              <a:off x="0" y="2590800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85" name="Straight Connector 15"/>
            <p:cNvSpPr/>
            <p:nvPr/>
          </p:nvSpPr>
          <p:spPr>
            <a:xfrm flipH="1">
              <a:off x="0" y="4029869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193" name="Group 18"/>
          <p:cNvGrpSpPr/>
          <p:nvPr/>
        </p:nvGrpSpPr>
        <p:grpSpPr>
          <a:xfrm>
            <a:off x="611185" y="-56832"/>
            <a:ext cx="7920839" cy="36002"/>
            <a:chOff x="-1" y="0"/>
            <a:chExt cx="7920837" cy="36001"/>
          </a:xfrm>
        </p:grpSpPr>
        <p:sp>
          <p:nvSpPr>
            <p:cNvPr id="187" name="Straight Connector 17"/>
            <p:cNvSpPr/>
            <p:nvPr/>
          </p:nvSpPr>
          <p:spPr>
            <a:xfrm flipV="1">
              <a:off x="-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88" name="Straight Connector 19"/>
            <p:cNvSpPr/>
            <p:nvPr/>
          </p:nvSpPr>
          <p:spPr>
            <a:xfrm flipV="1">
              <a:off x="2445543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89" name="Straight Connector 20"/>
            <p:cNvSpPr/>
            <p:nvPr/>
          </p:nvSpPr>
          <p:spPr>
            <a:xfrm flipV="1">
              <a:off x="2736056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90" name="Straight Connector 21"/>
            <p:cNvSpPr/>
            <p:nvPr/>
          </p:nvSpPr>
          <p:spPr>
            <a:xfrm flipV="1">
              <a:off x="518398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91" name="Straight Connector 22"/>
            <p:cNvSpPr/>
            <p:nvPr/>
          </p:nvSpPr>
          <p:spPr>
            <a:xfrm flipV="1">
              <a:off x="546973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92" name="Straight Connector 23"/>
            <p:cNvSpPr/>
            <p:nvPr/>
          </p:nvSpPr>
          <p:spPr>
            <a:xfrm flipV="1">
              <a:off x="7920835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200" name="Group 25"/>
          <p:cNvGrpSpPr/>
          <p:nvPr/>
        </p:nvGrpSpPr>
        <p:grpSpPr>
          <a:xfrm>
            <a:off x="611185" y="5164330"/>
            <a:ext cx="7920839" cy="36003"/>
            <a:chOff x="-1" y="0"/>
            <a:chExt cx="7920837" cy="36001"/>
          </a:xfrm>
        </p:grpSpPr>
        <p:sp>
          <p:nvSpPr>
            <p:cNvPr id="194" name="Straight Connector 26"/>
            <p:cNvSpPr/>
            <p:nvPr/>
          </p:nvSpPr>
          <p:spPr>
            <a:xfrm flipV="1">
              <a:off x="-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95" name="Straight Connector 27"/>
            <p:cNvSpPr/>
            <p:nvPr/>
          </p:nvSpPr>
          <p:spPr>
            <a:xfrm flipV="1">
              <a:off x="2445543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96" name="Straight Connector 28"/>
            <p:cNvSpPr/>
            <p:nvPr/>
          </p:nvSpPr>
          <p:spPr>
            <a:xfrm flipV="1">
              <a:off x="2736056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97" name="Straight Connector 29"/>
            <p:cNvSpPr/>
            <p:nvPr/>
          </p:nvSpPr>
          <p:spPr>
            <a:xfrm flipV="1">
              <a:off x="518398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98" name="Straight Connector 30"/>
            <p:cNvSpPr/>
            <p:nvPr/>
          </p:nvSpPr>
          <p:spPr>
            <a:xfrm flipV="1">
              <a:off x="546973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99" name="Straight Connector 31"/>
            <p:cNvSpPr/>
            <p:nvPr/>
          </p:nvSpPr>
          <p:spPr>
            <a:xfrm flipV="1">
              <a:off x="7920835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207" name="Group 33"/>
          <p:cNvGrpSpPr/>
          <p:nvPr/>
        </p:nvGrpSpPr>
        <p:grpSpPr>
          <a:xfrm>
            <a:off x="9162411" y="555625"/>
            <a:ext cx="36003" cy="4029871"/>
            <a:chOff x="0" y="0"/>
            <a:chExt cx="36001" cy="4029870"/>
          </a:xfrm>
        </p:grpSpPr>
        <p:sp>
          <p:nvSpPr>
            <p:cNvPr id="201" name="Straight Connector 34"/>
            <p:cNvSpPr/>
            <p:nvPr/>
          </p:nvSpPr>
          <p:spPr>
            <a:xfrm flipH="1" flipV="1">
              <a:off x="0" y="0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02" name="Straight Connector 35"/>
            <p:cNvSpPr/>
            <p:nvPr/>
          </p:nvSpPr>
          <p:spPr>
            <a:xfrm flipH="1">
              <a:off x="0" y="1150144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03" name="Straight Connector 36"/>
            <p:cNvSpPr/>
            <p:nvPr/>
          </p:nvSpPr>
          <p:spPr>
            <a:xfrm flipH="1">
              <a:off x="0" y="1438275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04" name="Straight Connector 37"/>
            <p:cNvSpPr/>
            <p:nvPr/>
          </p:nvSpPr>
          <p:spPr>
            <a:xfrm flipH="1">
              <a:off x="0" y="2879725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05" name="Straight Connector 38"/>
            <p:cNvSpPr/>
            <p:nvPr/>
          </p:nvSpPr>
          <p:spPr>
            <a:xfrm flipH="1">
              <a:off x="0" y="2590800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06" name="Straight Connector 39"/>
            <p:cNvSpPr/>
            <p:nvPr/>
          </p:nvSpPr>
          <p:spPr>
            <a:xfrm flipH="1">
              <a:off x="0" y="4029869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pic>
        <p:nvPicPr>
          <p:cNvPr id="208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9467" y="4721592"/>
            <a:ext cx="514483" cy="263160"/>
          </a:xfrm>
          <a:prstGeom prst="rect">
            <a:avLst/>
          </a:prstGeom>
          <a:ln w="12700">
            <a:miter lim="400000"/>
          </a:ln>
        </p:spPr>
      </p:pic>
      <p:sp>
        <p:nvSpPr>
          <p:cNvPr id="209" name="Body Level One…"/>
          <p:cNvSpPr txBox="1"/>
          <p:nvPr>
            <p:ph type="body" sz="quarter" idx="1"/>
          </p:nvPr>
        </p:nvSpPr>
        <p:spPr>
          <a:xfrm>
            <a:off x="611187" y="1995488"/>
            <a:ext cx="2448001" cy="2592002"/>
          </a:xfrm>
          <a:prstGeom prst="rect">
            <a:avLst/>
          </a:prstGeom>
        </p:spPr>
        <p:txBody>
          <a:bodyPr/>
          <a:lstStyle>
            <a:lvl1pPr algn="l">
              <a:defRPr sz="1400">
                <a:solidFill>
                  <a:srgbClr val="000000"/>
                </a:solidFill>
              </a:defRPr>
            </a:lvl1pPr>
            <a:lvl2pPr marL="179999" indent="-179999" algn="l">
              <a:buSzPct val="100000"/>
              <a:buChar char="•"/>
              <a:defRPr sz="1400">
                <a:solidFill>
                  <a:srgbClr val="000000"/>
                </a:solidFill>
              </a:defRPr>
            </a:lvl2pPr>
            <a:lvl3pPr marL="359999" indent="-179999" algn="l">
              <a:buSzPct val="90000"/>
              <a:buChar char="−"/>
              <a:defRPr sz="1400">
                <a:solidFill>
                  <a:srgbClr val="000000"/>
                </a:solidFill>
              </a:defRPr>
            </a:lvl3pPr>
            <a:lvl4pPr marL="179999" indent="-179999" algn="l">
              <a:buSzPct val="90000"/>
              <a:buAutoNum type="arabicPeriod" startAt="1"/>
              <a:defRPr sz="1400">
                <a:solidFill>
                  <a:srgbClr val="000000"/>
                </a:solidFill>
              </a:defRPr>
            </a:lvl4pPr>
            <a:lvl5pPr marL="359999" indent="-179999" algn="l">
              <a:buSzPct val="90000"/>
              <a:buAutoNum type="arabicPeriod" startAt="1"/>
              <a:defRPr sz="1400">
                <a:solidFill>
                  <a:srgbClr val="00000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10" name="Title Text"/>
          <p:cNvSpPr txBox="1"/>
          <p:nvPr>
            <p:ph type="title"/>
          </p:nvPr>
        </p:nvSpPr>
        <p:spPr>
          <a:xfrm>
            <a:off x="611189" y="555625"/>
            <a:ext cx="2448000" cy="1152525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90000"/>
              </a:lnSpc>
              <a:defRPr sz="2200">
                <a:solidFill>
                  <a:schemeClr val="accent1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11" name="Picture Placeholder 2"/>
          <p:cNvSpPr/>
          <p:nvPr>
            <p:ph type="pic" idx="13"/>
          </p:nvPr>
        </p:nvSpPr>
        <p:spPr>
          <a:xfrm>
            <a:off x="3348037" y="555625"/>
            <a:ext cx="5184000" cy="4032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12" name="Slide Number"/>
          <p:cNvSpPr txBox="1"/>
          <p:nvPr>
            <p:ph type="sldNum" sz="quarter" idx="2"/>
          </p:nvPr>
        </p:nvSpPr>
        <p:spPr>
          <a:xfrm>
            <a:off x="8405812" y="5016499"/>
            <a:ext cx="127001" cy="1270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ext + Image (3)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roup 24"/>
          <p:cNvGrpSpPr/>
          <p:nvPr/>
        </p:nvGrpSpPr>
        <p:grpSpPr>
          <a:xfrm>
            <a:off x="-88908" y="555625"/>
            <a:ext cx="36002" cy="4029871"/>
            <a:chOff x="0" y="0"/>
            <a:chExt cx="36001" cy="4029870"/>
          </a:xfrm>
        </p:grpSpPr>
        <p:sp>
          <p:nvSpPr>
            <p:cNvPr id="219" name="Straight Connector 10"/>
            <p:cNvSpPr/>
            <p:nvPr/>
          </p:nvSpPr>
          <p:spPr>
            <a:xfrm flipH="1" flipV="1">
              <a:off x="0" y="0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20" name="Straight Connector 11"/>
            <p:cNvSpPr/>
            <p:nvPr/>
          </p:nvSpPr>
          <p:spPr>
            <a:xfrm flipH="1">
              <a:off x="0" y="1150144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21" name="Straight Connector 12"/>
            <p:cNvSpPr/>
            <p:nvPr/>
          </p:nvSpPr>
          <p:spPr>
            <a:xfrm flipH="1">
              <a:off x="0" y="1438275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22" name="Straight Connector 13"/>
            <p:cNvSpPr/>
            <p:nvPr/>
          </p:nvSpPr>
          <p:spPr>
            <a:xfrm flipH="1">
              <a:off x="0" y="2879725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23" name="Straight Connector 14"/>
            <p:cNvSpPr/>
            <p:nvPr/>
          </p:nvSpPr>
          <p:spPr>
            <a:xfrm flipH="1">
              <a:off x="0" y="2590800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24" name="Straight Connector 15"/>
            <p:cNvSpPr/>
            <p:nvPr/>
          </p:nvSpPr>
          <p:spPr>
            <a:xfrm flipH="1">
              <a:off x="0" y="4029869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232" name="Group 18"/>
          <p:cNvGrpSpPr/>
          <p:nvPr/>
        </p:nvGrpSpPr>
        <p:grpSpPr>
          <a:xfrm>
            <a:off x="611185" y="-56832"/>
            <a:ext cx="7920839" cy="36002"/>
            <a:chOff x="-1" y="0"/>
            <a:chExt cx="7920837" cy="36001"/>
          </a:xfrm>
        </p:grpSpPr>
        <p:sp>
          <p:nvSpPr>
            <p:cNvPr id="226" name="Straight Connector 17"/>
            <p:cNvSpPr/>
            <p:nvPr/>
          </p:nvSpPr>
          <p:spPr>
            <a:xfrm flipV="1">
              <a:off x="-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27" name="Straight Connector 19"/>
            <p:cNvSpPr/>
            <p:nvPr/>
          </p:nvSpPr>
          <p:spPr>
            <a:xfrm flipV="1">
              <a:off x="2445543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28" name="Straight Connector 20"/>
            <p:cNvSpPr/>
            <p:nvPr/>
          </p:nvSpPr>
          <p:spPr>
            <a:xfrm flipV="1">
              <a:off x="2736056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29" name="Straight Connector 21"/>
            <p:cNvSpPr/>
            <p:nvPr/>
          </p:nvSpPr>
          <p:spPr>
            <a:xfrm flipV="1">
              <a:off x="518398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30" name="Straight Connector 22"/>
            <p:cNvSpPr/>
            <p:nvPr/>
          </p:nvSpPr>
          <p:spPr>
            <a:xfrm flipV="1">
              <a:off x="546973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31" name="Straight Connector 23"/>
            <p:cNvSpPr/>
            <p:nvPr/>
          </p:nvSpPr>
          <p:spPr>
            <a:xfrm flipV="1">
              <a:off x="7920835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239" name="Group 25"/>
          <p:cNvGrpSpPr/>
          <p:nvPr/>
        </p:nvGrpSpPr>
        <p:grpSpPr>
          <a:xfrm>
            <a:off x="611185" y="5164330"/>
            <a:ext cx="7920839" cy="36003"/>
            <a:chOff x="-1" y="0"/>
            <a:chExt cx="7920837" cy="36001"/>
          </a:xfrm>
        </p:grpSpPr>
        <p:sp>
          <p:nvSpPr>
            <p:cNvPr id="233" name="Straight Connector 26"/>
            <p:cNvSpPr/>
            <p:nvPr/>
          </p:nvSpPr>
          <p:spPr>
            <a:xfrm flipV="1">
              <a:off x="-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34" name="Straight Connector 27"/>
            <p:cNvSpPr/>
            <p:nvPr/>
          </p:nvSpPr>
          <p:spPr>
            <a:xfrm flipV="1">
              <a:off x="2445543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35" name="Straight Connector 28"/>
            <p:cNvSpPr/>
            <p:nvPr/>
          </p:nvSpPr>
          <p:spPr>
            <a:xfrm flipV="1">
              <a:off x="2736056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36" name="Straight Connector 29"/>
            <p:cNvSpPr/>
            <p:nvPr/>
          </p:nvSpPr>
          <p:spPr>
            <a:xfrm flipV="1">
              <a:off x="518398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37" name="Straight Connector 30"/>
            <p:cNvSpPr/>
            <p:nvPr/>
          </p:nvSpPr>
          <p:spPr>
            <a:xfrm flipV="1">
              <a:off x="5469732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38" name="Straight Connector 31"/>
            <p:cNvSpPr/>
            <p:nvPr/>
          </p:nvSpPr>
          <p:spPr>
            <a:xfrm flipV="1">
              <a:off x="7920835" y="0"/>
              <a:ext cx="2" cy="3600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246" name="Group 33"/>
          <p:cNvGrpSpPr/>
          <p:nvPr/>
        </p:nvGrpSpPr>
        <p:grpSpPr>
          <a:xfrm>
            <a:off x="9162411" y="555625"/>
            <a:ext cx="36003" cy="4029871"/>
            <a:chOff x="0" y="0"/>
            <a:chExt cx="36001" cy="4029870"/>
          </a:xfrm>
        </p:grpSpPr>
        <p:sp>
          <p:nvSpPr>
            <p:cNvPr id="240" name="Straight Connector 34"/>
            <p:cNvSpPr/>
            <p:nvPr/>
          </p:nvSpPr>
          <p:spPr>
            <a:xfrm flipH="1" flipV="1">
              <a:off x="0" y="0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41" name="Straight Connector 35"/>
            <p:cNvSpPr/>
            <p:nvPr/>
          </p:nvSpPr>
          <p:spPr>
            <a:xfrm flipH="1">
              <a:off x="0" y="1150144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42" name="Straight Connector 36"/>
            <p:cNvSpPr/>
            <p:nvPr/>
          </p:nvSpPr>
          <p:spPr>
            <a:xfrm flipH="1">
              <a:off x="0" y="1438275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43" name="Straight Connector 37"/>
            <p:cNvSpPr/>
            <p:nvPr/>
          </p:nvSpPr>
          <p:spPr>
            <a:xfrm flipH="1">
              <a:off x="0" y="2879725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44" name="Straight Connector 38"/>
            <p:cNvSpPr/>
            <p:nvPr/>
          </p:nvSpPr>
          <p:spPr>
            <a:xfrm flipH="1">
              <a:off x="0" y="2590800"/>
              <a:ext cx="36002" cy="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45" name="Straight Connector 39"/>
            <p:cNvSpPr/>
            <p:nvPr/>
          </p:nvSpPr>
          <p:spPr>
            <a:xfrm flipH="1">
              <a:off x="0" y="4029869"/>
              <a:ext cx="36002" cy="2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pic>
        <p:nvPicPr>
          <p:cNvPr id="247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9467" y="4721592"/>
            <a:ext cx="514483" cy="263160"/>
          </a:xfrm>
          <a:prstGeom prst="rect">
            <a:avLst/>
          </a:prstGeom>
          <a:ln w="12700">
            <a:miter lim="400000"/>
          </a:ln>
        </p:spPr>
      </p:pic>
      <p:sp>
        <p:nvSpPr>
          <p:cNvPr id="248" name="Picture Placeholder 2"/>
          <p:cNvSpPr/>
          <p:nvPr>
            <p:ph type="pic" idx="13"/>
          </p:nvPr>
        </p:nvSpPr>
        <p:spPr>
          <a:xfrm>
            <a:off x="3348037" y="0"/>
            <a:ext cx="5795963" cy="51435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49" name="Body Level One…"/>
          <p:cNvSpPr txBox="1"/>
          <p:nvPr>
            <p:ph type="body" sz="quarter" idx="1"/>
          </p:nvPr>
        </p:nvSpPr>
        <p:spPr>
          <a:xfrm>
            <a:off x="611187" y="1995488"/>
            <a:ext cx="2448001" cy="2592002"/>
          </a:xfrm>
          <a:prstGeom prst="rect">
            <a:avLst/>
          </a:prstGeom>
        </p:spPr>
        <p:txBody>
          <a:bodyPr/>
          <a:lstStyle>
            <a:lvl1pPr algn="l">
              <a:defRPr sz="1400">
                <a:solidFill>
                  <a:srgbClr val="000000"/>
                </a:solidFill>
              </a:defRPr>
            </a:lvl1pPr>
            <a:lvl2pPr marL="179999" indent="-179999" algn="l">
              <a:buSzPct val="100000"/>
              <a:buChar char="•"/>
              <a:defRPr sz="1400">
                <a:solidFill>
                  <a:srgbClr val="000000"/>
                </a:solidFill>
              </a:defRPr>
            </a:lvl2pPr>
            <a:lvl3pPr marL="359999" indent="-179999" algn="l">
              <a:buSzPct val="90000"/>
              <a:buChar char="−"/>
              <a:defRPr sz="1400">
                <a:solidFill>
                  <a:srgbClr val="000000"/>
                </a:solidFill>
              </a:defRPr>
            </a:lvl3pPr>
            <a:lvl4pPr marL="179999" indent="-179999" algn="l">
              <a:buSzPct val="90000"/>
              <a:buAutoNum type="arabicPeriod" startAt="1"/>
              <a:defRPr sz="1400">
                <a:solidFill>
                  <a:srgbClr val="000000"/>
                </a:solidFill>
              </a:defRPr>
            </a:lvl4pPr>
            <a:lvl5pPr marL="359999" indent="-179999" algn="l">
              <a:buSzPct val="90000"/>
              <a:buAutoNum type="arabicPeriod" startAt="1"/>
              <a:defRPr sz="1400">
                <a:solidFill>
                  <a:srgbClr val="00000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0" name="Title Text"/>
          <p:cNvSpPr txBox="1"/>
          <p:nvPr>
            <p:ph type="title"/>
          </p:nvPr>
        </p:nvSpPr>
        <p:spPr>
          <a:xfrm>
            <a:off x="611189" y="555625"/>
            <a:ext cx="2448000" cy="1152525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90000"/>
              </a:lnSpc>
              <a:defRPr sz="2200">
                <a:solidFill>
                  <a:schemeClr val="accent1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51" name="Slide Number"/>
          <p:cNvSpPr txBox="1"/>
          <p:nvPr>
            <p:ph type="sldNum" sz="quarter" idx="2"/>
          </p:nvPr>
        </p:nvSpPr>
        <p:spPr>
          <a:xfrm>
            <a:off x="8405812" y="5016499"/>
            <a:ext cx="127001" cy="1270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7.xml"/><Relationship Id="rId20" Type="http://schemas.openxmlformats.org/officeDocument/2006/relationships/slideLayout" Target="../slideLayouts/slideLayout18.xml"/><Relationship Id="rId21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0.xml"/><Relationship Id="rId23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2.xml"/><Relationship Id="rId25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24.xml"/><Relationship Id="rId27" Type="http://schemas.openxmlformats.org/officeDocument/2006/relationships/slideLayout" Target="../slideLayouts/slideLayout2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611998" y="555625"/>
            <a:ext cx="7920003" cy="25923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611187" y="3148013"/>
            <a:ext cx="7920002" cy="323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4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66388" y="4623891"/>
            <a:ext cx="609598" cy="311811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6426199" y="4640263"/>
            <a:ext cx="127001" cy="1270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b">
            <a:spAutoFit/>
          </a:bodyPr>
          <a:lstStyle>
            <a:lvl1pPr algn="r">
              <a:defRPr b="1" sz="700">
                <a:solidFill>
                  <a:schemeClr val="accent1"/>
                </a:solidFill>
                <a:latin typeface="+mn-lt"/>
                <a:ea typeface="+mn-ea"/>
                <a:cs typeface="+mn-cs"/>
                <a:sym typeface="AdiHau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  <p:sldLayoutId id="2147483670" r:id="rId24"/>
    <p:sldLayoutId id="2147483671" r:id="rId25"/>
    <p:sldLayoutId id="2147483672" r:id="rId26"/>
    <p:sldLayoutId id="2147483673" r:id="rId27"/>
  </p:sldLayoutIdLst>
  <p:transition xmlns:p14="http://schemas.microsoft.com/office/powerpoint/2010/main" spd="med" advClick="1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diHaus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diHaus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diHaus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diHaus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diHaus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diHaus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diHaus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diHaus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diHaus"/>
        </a:defRPr>
      </a:lvl9pPr>
    </p:titleStyle>
    <p:body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diHaus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diHaus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diHaus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diHaus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diHaus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diHaus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diHaus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diHaus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diHaus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7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diHaus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7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diHaus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7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diHaus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7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diHaus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7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diHaus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7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diHaus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7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diHaus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7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diHaus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7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diHau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image" Target="../media/image4.jpeg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Relationship Id="rId7" Type="http://schemas.openxmlformats.org/officeDocument/2006/relationships/image" Target="../media/image1.tif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Rectangle 28"/>
          <p:cNvSpPr/>
          <p:nvPr/>
        </p:nvSpPr>
        <p:spPr>
          <a:xfrm>
            <a:off x="0" y="383910"/>
            <a:ext cx="9144000" cy="3747953"/>
          </a:xfrm>
          <a:prstGeom prst="rect">
            <a:avLst/>
          </a:prstGeom>
          <a:solidFill>
            <a:srgbClr val="595959"/>
          </a:solidFill>
          <a:ln w="12700">
            <a:miter lim="400000"/>
          </a:ln>
        </p:spPr>
        <p:txBody>
          <a:bodyPr lIns="72000" tIns="72000" rIns="72000" bIns="72000" anchor="ctr"/>
          <a:lstStyle/>
          <a:p>
            <a:pPr algn="ctr">
              <a:defRPr sz="1400">
                <a:solidFill>
                  <a:srgbClr val="808080"/>
                </a:solidFill>
                <a:latin typeface="+mn-lt"/>
                <a:ea typeface="+mn-ea"/>
                <a:cs typeface="+mn-cs"/>
                <a:sym typeface="AdiHaus"/>
              </a:defRPr>
            </a:pPr>
          </a:p>
        </p:txBody>
      </p:sp>
      <p:pic>
        <p:nvPicPr>
          <p:cNvPr id="907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725432" y="741928"/>
            <a:ext cx="4041538" cy="2696466"/>
          </a:xfrm>
          <a:prstGeom prst="rect">
            <a:avLst/>
          </a:prstGeom>
          <a:ln w="12700">
            <a:miter lim="400000"/>
          </a:ln>
        </p:spPr>
      </p:pic>
      <p:sp>
        <p:nvSpPr>
          <p:cNvPr id="908" name="Rectangle 46"/>
          <p:cNvSpPr/>
          <p:nvPr/>
        </p:nvSpPr>
        <p:spPr>
          <a:xfrm>
            <a:off x="3040" y="3762095"/>
            <a:ext cx="9140961" cy="1390763"/>
          </a:xfrm>
          <a:prstGeom prst="rect">
            <a:avLst/>
          </a:prstGeom>
          <a:solidFill>
            <a:srgbClr val="A6A9AA"/>
          </a:solidFill>
          <a:ln w="12700">
            <a:miter lim="400000"/>
          </a:ln>
        </p:spPr>
        <p:txBody>
          <a:bodyPr lIns="72000" tIns="72000" rIns="72000" bIns="72000" anchor="ctr"/>
          <a:lstStyle/>
          <a:p>
            <a:pPr algn="ctr">
              <a:defRPr sz="1400">
                <a:solidFill>
                  <a:srgbClr val="FFFFFF"/>
                </a:solidFill>
                <a:latin typeface="+mn-lt"/>
                <a:ea typeface="+mn-ea"/>
                <a:cs typeface="+mn-cs"/>
                <a:sym typeface="AdiHaus"/>
              </a:defRPr>
            </a:pPr>
          </a:p>
        </p:txBody>
      </p:sp>
      <p:grpSp>
        <p:nvGrpSpPr>
          <p:cNvPr id="911" name="TextBox 48"/>
          <p:cNvGrpSpPr/>
          <p:nvPr/>
        </p:nvGrpSpPr>
        <p:grpSpPr>
          <a:xfrm>
            <a:off x="-510" y="3722550"/>
            <a:ext cx="309800" cy="1435188"/>
            <a:chOff x="0" y="2"/>
            <a:chExt cx="309798" cy="1435186"/>
          </a:xfrm>
        </p:grpSpPr>
        <p:sp>
          <p:nvSpPr>
            <p:cNvPr id="909" name="Rectangle"/>
            <p:cNvSpPr/>
            <p:nvPr/>
          </p:nvSpPr>
          <p:spPr>
            <a:xfrm rot="16200000">
              <a:off x="-546034" y="562694"/>
              <a:ext cx="1401866" cy="309800"/>
            </a:xfrm>
            <a:prstGeom prst="rect">
              <a:avLst/>
            </a:pr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72000" tIns="72000" rIns="72000" bIns="72000" numCol="1" anchor="ctr">
              <a:noAutofit/>
            </a:bodyPr>
            <a:lstStyle/>
            <a:p>
              <a:pPr algn="ctr">
                <a:lnSpc>
                  <a:spcPct val="90000"/>
                </a:lnSpc>
                <a:defRPr b="1" sz="1400">
                  <a:solidFill>
                    <a:srgbClr val="FFFFFF"/>
                  </a:solidFill>
                  <a:latin typeface="adineue PRO Black"/>
                  <a:ea typeface="adineue PRO Black"/>
                  <a:cs typeface="adineue PRO Black"/>
                  <a:sym typeface="adineue PRO Black"/>
                </a:defRPr>
              </a:pPr>
            </a:p>
          </p:txBody>
        </p:sp>
        <p:sp>
          <p:nvSpPr>
            <p:cNvPr id="910" name="TECHNOLOGIES"/>
            <p:cNvSpPr txBox="1"/>
            <p:nvPr/>
          </p:nvSpPr>
          <p:spPr>
            <a:xfrm rot="16200000">
              <a:off x="-562696" y="609645"/>
              <a:ext cx="1435188" cy="215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 algn="ctr">
                <a:lnSpc>
                  <a:spcPct val="90000"/>
                </a:lnSpc>
                <a:defRPr b="1" sz="1400">
                  <a:solidFill>
                    <a:srgbClr val="FFFFFF"/>
                  </a:solidFill>
                  <a:latin typeface="adineue PRO Black"/>
                  <a:ea typeface="adineue PRO Black"/>
                  <a:cs typeface="adineue PRO Black"/>
                  <a:sym typeface="adineue PRO Black"/>
                </a:defRPr>
              </a:lvl1pPr>
            </a:lstStyle>
            <a:p>
              <a:pPr/>
              <a:r>
                <a:t>TECHNOLOGIES</a:t>
              </a:r>
            </a:p>
          </p:txBody>
        </p:sp>
      </p:grpSp>
      <p:grpSp>
        <p:nvGrpSpPr>
          <p:cNvPr id="921" name="Group 50"/>
          <p:cNvGrpSpPr/>
          <p:nvPr/>
        </p:nvGrpSpPr>
        <p:grpSpPr>
          <a:xfrm>
            <a:off x="1251080" y="3922091"/>
            <a:ext cx="1764143" cy="1095997"/>
            <a:chOff x="0" y="-2"/>
            <a:chExt cx="1764141" cy="1095996"/>
          </a:xfrm>
        </p:grpSpPr>
        <p:grpSp>
          <p:nvGrpSpPr>
            <p:cNvPr id="917" name="Group 45"/>
            <p:cNvGrpSpPr/>
            <p:nvPr/>
          </p:nvGrpSpPr>
          <p:grpSpPr>
            <a:xfrm>
              <a:off x="-1" y="-3"/>
              <a:ext cx="242916" cy="1095998"/>
              <a:chOff x="0" y="0"/>
              <a:chExt cx="242915" cy="1095996"/>
            </a:xfrm>
          </p:grpSpPr>
          <p:sp>
            <p:nvSpPr>
              <p:cNvPr id="912" name="Rectangle 51"/>
              <p:cNvSpPr/>
              <p:nvPr/>
            </p:nvSpPr>
            <p:spPr>
              <a:xfrm>
                <a:off x="2231" y="835849"/>
                <a:ext cx="240685" cy="260147"/>
              </a:xfrm>
              <a:prstGeom prst="rect">
                <a:avLst/>
              </a:prstGeom>
              <a:noFill/>
              <a:ln w="3175" cap="flat">
                <a:solidFill>
                  <a:srgbClr val="FFFFFF"/>
                </a:solidFill>
                <a:prstDash val="solid"/>
                <a:miter lim="800000"/>
              </a:ln>
              <a:effectLst/>
            </p:spPr>
            <p:txBody>
              <a:bodyPr wrap="square" lIns="72000" tIns="72000" rIns="72000" bIns="72000" numCol="1" anchor="ctr">
                <a:noAutofit/>
              </a:bodyPr>
              <a:lstStyle/>
              <a:p>
                <a:pPr algn="ctr">
                  <a:defRPr sz="1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AdiHaus"/>
                  </a:defRPr>
                </a:pPr>
              </a:p>
            </p:txBody>
          </p:sp>
          <p:sp>
            <p:nvSpPr>
              <p:cNvPr id="913" name="Multiply 54"/>
              <p:cNvSpPr/>
              <p:nvPr/>
            </p:nvSpPr>
            <p:spPr>
              <a:xfrm>
                <a:off x="29184" y="850901"/>
                <a:ext cx="202457" cy="22479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4160"/>
                    </a:moveTo>
                    <a:lnTo>
                      <a:pt x="5586" y="0"/>
                    </a:lnTo>
                    <a:lnTo>
                      <a:pt x="10800" y="5678"/>
                    </a:lnTo>
                    <a:lnTo>
                      <a:pt x="16014" y="0"/>
                    </a:lnTo>
                    <a:lnTo>
                      <a:pt x="21600" y="4160"/>
                    </a:lnTo>
                    <a:lnTo>
                      <a:pt x="15503" y="10800"/>
                    </a:lnTo>
                    <a:lnTo>
                      <a:pt x="21600" y="17440"/>
                    </a:lnTo>
                    <a:lnTo>
                      <a:pt x="16014" y="21600"/>
                    </a:lnTo>
                    <a:lnTo>
                      <a:pt x="10800" y="15922"/>
                    </a:lnTo>
                    <a:lnTo>
                      <a:pt x="5586" y="21600"/>
                    </a:lnTo>
                    <a:lnTo>
                      <a:pt x="0" y="17440"/>
                    </a:lnTo>
                    <a:lnTo>
                      <a:pt x="6097" y="108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2000" tIns="72000" rIns="72000" bIns="72000" numCol="1" anchor="ctr">
                <a:noAutofit/>
              </a:bodyPr>
              <a:lstStyle/>
              <a:p>
                <a:pPr algn="ctr">
                  <a:defRPr sz="1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AdiHaus"/>
                  </a:defRPr>
                </a:pPr>
              </a:p>
            </p:txBody>
          </p:sp>
          <p:sp>
            <p:nvSpPr>
              <p:cNvPr id="914" name="Rectangle 55"/>
              <p:cNvSpPr/>
              <p:nvPr/>
            </p:nvSpPr>
            <p:spPr>
              <a:xfrm>
                <a:off x="-1" y="419810"/>
                <a:ext cx="240685" cy="260147"/>
              </a:xfrm>
              <a:prstGeom prst="rect">
                <a:avLst/>
              </a:prstGeom>
              <a:noFill/>
              <a:ln w="3175" cap="flat">
                <a:solidFill>
                  <a:srgbClr val="FFFFFF"/>
                </a:solidFill>
                <a:prstDash val="solid"/>
                <a:miter lim="800000"/>
              </a:ln>
              <a:effectLst/>
            </p:spPr>
            <p:txBody>
              <a:bodyPr wrap="square" lIns="72000" tIns="72000" rIns="72000" bIns="72000" numCol="1" anchor="ctr">
                <a:noAutofit/>
              </a:bodyPr>
              <a:lstStyle/>
              <a:p>
                <a:pPr algn="ctr">
                  <a:defRPr sz="1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AdiHaus"/>
                  </a:defRPr>
                </a:pPr>
              </a:p>
            </p:txBody>
          </p:sp>
          <p:sp>
            <p:nvSpPr>
              <p:cNvPr id="915" name="Rectangle 56"/>
              <p:cNvSpPr/>
              <p:nvPr/>
            </p:nvSpPr>
            <p:spPr>
              <a:xfrm>
                <a:off x="-1" y="3772"/>
                <a:ext cx="240685" cy="260146"/>
              </a:xfrm>
              <a:prstGeom prst="rect">
                <a:avLst/>
              </a:prstGeom>
              <a:noFill/>
              <a:ln w="3175" cap="flat">
                <a:solidFill>
                  <a:srgbClr val="FFFFFF"/>
                </a:solidFill>
                <a:prstDash val="solid"/>
                <a:miter lim="800000"/>
              </a:ln>
              <a:effectLst/>
            </p:spPr>
            <p:txBody>
              <a:bodyPr wrap="square" lIns="72000" tIns="72000" rIns="72000" bIns="72000" numCol="1" anchor="ctr">
                <a:noAutofit/>
              </a:bodyPr>
              <a:lstStyle/>
              <a:p>
                <a:pPr algn="ctr">
                  <a:defRPr sz="1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AdiHaus"/>
                  </a:defRPr>
                </a:pPr>
              </a:p>
            </p:txBody>
          </p:sp>
          <p:sp>
            <p:nvSpPr>
              <p:cNvPr id="916" name="Multiply 54"/>
              <p:cNvSpPr/>
              <p:nvPr/>
            </p:nvSpPr>
            <p:spPr>
              <a:xfrm>
                <a:off x="29184" y="-1"/>
                <a:ext cx="202457" cy="2247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4160"/>
                    </a:moveTo>
                    <a:lnTo>
                      <a:pt x="5586" y="0"/>
                    </a:lnTo>
                    <a:lnTo>
                      <a:pt x="10800" y="5678"/>
                    </a:lnTo>
                    <a:lnTo>
                      <a:pt x="16014" y="0"/>
                    </a:lnTo>
                    <a:lnTo>
                      <a:pt x="21600" y="4160"/>
                    </a:lnTo>
                    <a:lnTo>
                      <a:pt x="15503" y="10800"/>
                    </a:lnTo>
                    <a:lnTo>
                      <a:pt x="21600" y="17440"/>
                    </a:lnTo>
                    <a:lnTo>
                      <a:pt x="16014" y="21600"/>
                    </a:lnTo>
                    <a:lnTo>
                      <a:pt x="10800" y="15922"/>
                    </a:lnTo>
                    <a:lnTo>
                      <a:pt x="5586" y="21600"/>
                    </a:lnTo>
                    <a:lnTo>
                      <a:pt x="0" y="17440"/>
                    </a:lnTo>
                    <a:lnTo>
                      <a:pt x="6097" y="108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2000" tIns="72000" rIns="72000" bIns="72000" numCol="1" anchor="ctr">
                <a:noAutofit/>
              </a:bodyPr>
              <a:lstStyle/>
              <a:p>
                <a:pPr algn="ctr">
                  <a:defRPr sz="1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AdiHaus"/>
                  </a:defRPr>
                </a:pPr>
              </a:p>
            </p:txBody>
          </p:sp>
        </p:grpSp>
        <p:sp>
          <p:nvSpPr>
            <p:cNvPr id="918" name="TextBox 62"/>
            <p:cNvSpPr txBox="1"/>
            <p:nvPr/>
          </p:nvSpPr>
          <p:spPr>
            <a:xfrm>
              <a:off x="337983" y="424048"/>
              <a:ext cx="694644" cy="215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>
                <a:lnSpc>
                  <a:spcPct val="90000"/>
                </a:lnSpc>
                <a:defRPr sz="1400">
                  <a:latin typeface="adineue PRO TT Light"/>
                  <a:ea typeface="adineue PRO TT Light"/>
                  <a:cs typeface="adineue PRO TT Light"/>
                  <a:sym typeface="adineue PRO TT Light"/>
                </a:defRPr>
              </a:lvl1pPr>
            </a:lstStyle>
            <a:p>
              <a:pPr/>
              <a:r>
                <a:t>Big Data</a:t>
              </a:r>
            </a:p>
          </p:txBody>
        </p:sp>
        <p:sp>
          <p:nvSpPr>
            <p:cNvPr id="919" name="TextBox 63"/>
            <p:cNvSpPr txBox="1"/>
            <p:nvPr/>
          </p:nvSpPr>
          <p:spPr>
            <a:xfrm>
              <a:off x="337983" y="840087"/>
              <a:ext cx="269590" cy="215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>
                <a:lnSpc>
                  <a:spcPct val="90000"/>
                </a:lnSpc>
                <a:defRPr sz="1400">
                  <a:latin typeface="adineue PRO TT Light"/>
                  <a:ea typeface="adineue PRO TT Light"/>
                  <a:cs typeface="adineue PRO TT Light"/>
                  <a:sym typeface="adineue PRO TT Light"/>
                </a:defRPr>
              </a:lvl1pPr>
            </a:lstStyle>
            <a:p>
              <a:pPr/>
              <a:r>
                <a:t>IoT</a:t>
              </a:r>
            </a:p>
          </p:txBody>
        </p:sp>
        <p:sp>
          <p:nvSpPr>
            <p:cNvPr id="920" name="TextBox 64"/>
            <p:cNvSpPr txBox="1"/>
            <p:nvPr/>
          </p:nvSpPr>
          <p:spPr>
            <a:xfrm>
              <a:off x="337983" y="8010"/>
              <a:ext cx="1426159" cy="215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>
                <a:lnSpc>
                  <a:spcPct val="90000"/>
                </a:lnSpc>
                <a:defRPr sz="1400">
                  <a:latin typeface="adineue PRO TT Light"/>
                  <a:ea typeface="adineue PRO TT Light"/>
                  <a:cs typeface="adineue PRO TT Light"/>
                  <a:sym typeface="adineue PRO TT Light"/>
                </a:defRPr>
              </a:lvl1pPr>
            </a:lstStyle>
            <a:p>
              <a:pPr/>
              <a:r>
                <a:t>Machine Learning</a:t>
              </a:r>
            </a:p>
          </p:txBody>
        </p:sp>
      </p:grpSp>
      <p:sp>
        <p:nvSpPr>
          <p:cNvPr id="922" name="Rectangle 70"/>
          <p:cNvSpPr/>
          <p:nvPr/>
        </p:nvSpPr>
        <p:spPr>
          <a:xfrm rot="5400000">
            <a:off x="2086430" y="-1874224"/>
            <a:ext cx="360449" cy="4533315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72000" tIns="72000" rIns="72000" bIns="72000" anchor="ctr"/>
          <a:lstStyle/>
          <a:p>
            <a:pPr algn="ctr">
              <a:defRPr sz="1400">
                <a:solidFill>
                  <a:srgbClr val="FFFFFF"/>
                </a:solidFill>
                <a:latin typeface="+mn-lt"/>
                <a:ea typeface="+mn-ea"/>
                <a:cs typeface="+mn-cs"/>
                <a:sym typeface="AdiHaus"/>
              </a:defRPr>
            </a:pPr>
          </a:p>
        </p:txBody>
      </p:sp>
      <p:grpSp>
        <p:nvGrpSpPr>
          <p:cNvPr id="925" name="TextBox 32"/>
          <p:cNvGrpSpPr/>
          <p:nvPr/>
        </p:nvGrpSpPr>
        <p:grpSpPr>
          <a:xfrm>
            <a:off x="-77380" y="239049"/>
            <a:ext cx="4535492" cy="349951"/>
            <a:chOff x="0" y="-1"/>
            <a:chExt cx="4535490" cy="349949"/>
          </a:xfrm>
        </p:grpSpPr>
        <p:sp>
          <p:nvSpPr>
            <p:cNvPr id="923" name="Rectangle"/>
            <p:cNvSpPr/>
            <p:nvPr/>
          </p:nvSpPr>
          <p:spPr>
            <a:xfrm>
              <a:off x="-1" y="-2"/>
              <a:ext cx="4535492" cy="349951"/>
            </a:xfrm>
            <a:prstGeom prst="rect">
              <a:avLst/>
            </a:prstGeom>
            <a:noFill/>
            <a:ln w="9525" cap="flat">
              <a:solidFill>
                <a:srgbClr val="F2F2F2"/>
              </a:solidFill>
              <a:prstDash val="solid"/>
              <a:round/>
            </a:ln>
            <a:effectLst/>
          </p:spPr>
          <p:txBody>
            <a:bodyPr wrap="square" lIns="72000" tIns="72000" rIns="72000" bIns="72000" numCol="1" anchor="ctr">
              <a:noAutofit/>
            </a:bodyPr>
            <a:lstStyle/>
            <a:p>
              <a:pPr algn="ctr">
                <a:lnSpc>
                  <a:spcPct val="90000"/>
                </a:lnSpc>
                <a:defRPr sz="1000">
                  <a:latin typeface="adineue PRO TT Light"/>
                  <a:ea typeface="adineue PRO TT Light"/>
                  <a:cs typeface="adineue PRO TT Light"/>
                  <a:sym typeface="adineue PRO TT Light"/>
                </a:defRPr>
              </a:pPr>
            </a:p>
          </p:txBody>
        </p:sp>
        <p:sp>
          <p:nvSpPr>
            <p:cNvPr id="924" name="DEERUPT"/>
            <p:cNvSpPr txBox="1"/>
            <p:nvPr/>
          </p:nvSpPr>
          <p:spPr>
            <a:xfrm>
              <a:off x="1775916" y="54322"/>
              <a:ext cx="983656" cy="241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 algn="ctr">
                <a:lnSpc>
                  <a:spcPct val="90000"/>
                </a:lnSpc>
                <a:defRPr sz="1600">
                  <a:latin typeface="adineue PRO TT Black"/>
                  <a:ea typeface="adineue PRO TT Black"/>
                  <a:cs typeface="adineue PRO TT Black"/>
                  <a:sym typeface="adineue PRO TT Black"/>
                </a:defRPr>
              </a:lvl1pPr>
            </a:lstStyle>
            <a:p>
              <a:pPr/>
              <a:r>
                <a:t>DEERUPT</a:t>
              </a:r>
            </a:p>
          </p:txBody>
        </p:sp>
      </p:grpSp>
      <p:sp>
        <p:nvSpPr>
          <p:cNvPr id="926" name="TextBox 16"/>
          <p:cNvSpPr txBox="1"/>
          <p:nvPr/>
        </p:nvSpPr>
        <p:spPr>
          <a:xfrm>
            <a:off x="1999085" y="874278"/>
            <a:ext cx="2514129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200000"/>
              </a:lnSpc>
              <a:defRPr b="1" sz="1200">
                <a:solidFill>
                  <a:srgbClr val="FFFFFF"/>
                </a:solidFill>
                <a:latin typeface="adineue PRO TT Light"/>
                <a:ea typeface="adineue PRO TT Light"/>
                <a:cs typeface="adineue PRO TT Light"/>
                <a:sym typeface="adineue PRO TT Light"/>
              </a:defRPr>
            </a:pPr>
            <a:r>
              <a:t>Simon D’haenens</a:t>
            </a:r>
          </a:p>
          <a:p>
            <a:pPr>
              <a:lnSpc>
                <a:spcPct val="200000"/>
              </a:lnSpc>
              <a:defRPr b="1" sz="1200">
                <a:solidFill>
                  <a:srgbClr val="FFFFFF"/>
                </a:solidFill>
                <a:latin typeface="adineue PRO TT Light"/>
                <a:ea typeface="adineue PRO TT Light"/>
                <a:cs typeface="adineue PRO TT Light"/>
                <a:sym typeface="adineue PRO TT Light"/>
              </a:defRPr>
            </a:pPr>
            <a:r>
              <a:t>Keanu Desmet</a:t>
            </a:r>
          </a:p>
          <a:p>
            <a:pPr>
              <a:lnSpc>
                <a:spcPct val="200000"/>
              </a:lnSpc>
              <a:defRPr b="1" sz="1200">
                <a:solidFill>
                  <a:srgbClr val="FFFFFF"/>
                </a:solidFill>
                <a:latin typeface="adineue PRO TT Light"/>
                <a:ea typeface="adineue PRO TT Light"/>
                <a:cs typeface="adineue PRO TT Light"/>
                <a:sym typeface="adineue PRO TT Light"/>
              </a:defRPr>
            </a:pPr>
            <a:r>
              <a:t>Stef De Geest</a:t>
            </a:r>
          </a:p>
          <a:p>
            <a:pPr>
              <a:lnSpc>
                <a:spcPct val="200000"/>
              </a:lnSpc>
              <a:defRPr b="1" sz="1200">
                <a:solidFill>
                  <a:srgbClr val="FFFFFF"/>
                </a:solidFill>
                <a:latin typeface="adineue PRO TT Light"/>
                <a:ea typeface="adineue PRO TT Light"/>
                <a:cs typeface="adineue PRO TT Light"/>
                <a:sym typeface="adineue PRO TT Light"/>
              </a:defRPr>
            </a:pPr>
            <a:r>
              <a:t>Anastasia Avdeeva</a:t>
            </a:r>
          </a:p>
        </p:txBody>
      </p:sp>
      <p:pic>
        <p:nvPicPr>
          <p:cNvPr id="927" name="Picture 17" descr="Picture 1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 rot="19916739">
            <a:off x="512982" y="3914123"/>
            <a:ext cx="572471" cy="572470"/>
          </a:xfrm>
          <a:prstGeom prst="rect">
            <a:avLst/>
          </a:prstGeom>
          <a:ln w="12700">
            <a:miter lim="400000"/>
          </a:ln>
        </p:spPr>
      </p:pic>
      <p:pic>
        <p:nvPicPr>
          <p:cNvPr id="928" name="Picture 24" descr="Picture 24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86234" y="788393"/>
            <a:ext cx="762002" cy="762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934" name="Group 1"/>
          <p:cNvGrpSpPr/>
          <p:nvPr/>
        </p:nvGrpSpPr>
        <p:grpSpPr>
          <a:xfrm>
            <a:off x="1570860" y="780031"/>
            <a:ext cx="343009" cy="1657083"/>
            <a:chOff x="0" y="0"/>
            <a:chExt cx="343008" cy="1657082"/>
          </a:xfrm>
        </p:grpSpPr>
        <p:pic>
          <p:nvPicPr>
            <p:cNvPr id="929" name="Picture 29" descr="Picture 29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-1" y="0"/>
              <a:ext cx="343010" cy="34300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930" name="Picture 81" descr="Picture 81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-1" y="377970"/>
              <a:ext cx="343010" cy="34300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931" name="Picture 82" descr="Picture 82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-1" y="758281"/>
              <a:ext cx="343010" cy="28673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932" name="Picture 83" descr="Picture 83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-1" y="1082318"/>
              <a:ext cx="343010" cy="28673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933" name="Picture 84" descr="Picture 84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-1" y="1370350"/>
              <a:ext cx="343010" cy="28673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942" name="Group 90"/>
          <p:cNvGrpSpPr/>
          <p:nvPr/>
        </p:nvGrpSpPr>
        <p:grpSpPr>
          <a:xfrm>
            <a:off x="3877972" y="3925866"/>
            <a:ext cx="1418093" cy="1092224"/>
            <a:chOff x="0" y="0"/>
            <a:chExt cx="1418091" cy="1092223"/>
          </a:xfrm>
        </p:grpSpPr>
        <p:grpSp>
          <p:nvGrpSpPr>
            <p:cNvPr id="939" name="Group 91"/>
            <p:cNvGrpSpPr/>
            <p:nvPr/>
          </p:nvGrpSpPr>
          <p:grpSpPr>
            <a:xfrm>
              <a:off x="-1" y="-1"/>
              <a:ext cx="242917" cy="1092225"/>
              <a:chOff x="0" y="0"/>
              <a:chExt cx="242915" cy="1092223"/>
            </a:xfrm>
          </p:grpSpPr>
          <p:sp>
            <p:nvSpPr>
              <p:cNvPr id="935" name="Rectangle 95"/>
              <p:cNvSpPr/>
              <p:nvPr/>
            </p:nvSpPr>
            <p:spPr>
              <a:xfrm>
                <a:off x="2231" y="832077"/>
                <a:ext cx="240685" cy="260147"/>
              </a:xfrm>
              <a:prstGeom prst="rect">
                <a:avLst/>
              </a:prstGeom>
              <a:noFill/>
              <a:ln w="3175" cap="flat">
                <a:solidFill>
                  <a:srgbClr val="FFFFFF"/>
                </a:solidFill>
                <a:prstDash val="solid"/>
                <a:miter lim="800000"/>
              </a:ln>
              <a:effectLst/>
            </p:spPr>
            <p:txBody>
              <a:bodyPr wrap="square" lIns="72000" tIns="72000" rIns="72000" bIns="72000" numCol="1" anchor="ctr">
                <a:noAutofit/>
              </a:bodyPr>
              <a:lstStyle/>
              <a:p>
                <a:pPr algn="ctr">
                  <a:defRPr sz="1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AdiHaus"/>
                  </a:defRPr>
                </a:pPr>
              </a:p>
            </p:txBody>
          </p:sp>
          <p:sp>
            <p:nvSpPr>
              <p:cNvPr id="936" name="Multiply 54"/>
              <p:cNvSpPr/>
              <p:nvPr/>
            </p:nvSpPr>
            <p:spPr>
              <a:xfrm>
                <a:off x="29184" y="428028"/>
                <a:ext cx="202457" cy="2247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4160"/>
                    </a:moveTo>
                    <a:lnTo>
                      <a:pt x="5586" y="0"/>
                    </a:lnTo>
                    <a:lnTo>
                      <a:pt x="10800" y="5678"/>
                    </a:lnTo>
                    <a:lnTo>
                      <a:pt x="16014" y="0"/>
                    </a:lnTo>
                    <a:lnTo>
                      <a:pt x="21600" y="4160"/>
                    </a:lnTo>
                    <a:lnTo>
                      <a:pt x="15503" y="10800"/>
                    </a:lnTo>
                    <a:lnTo>
                      <a:pt x="21600" y="17440"/>
                    </a:lnTo>
                    <a:lnTo>
                      <a:pt x="16014" y="21600"/>
                    </a:lnTo>
                    <a:lnTo>
                      <a:pt x="10800" y="15922"/>
                    </a:lnTo>
                    <a:lnTo>
                      <a:pt x="5586" y="21600"/>
                    </a:lnTo>
                    <a:lnTo>
                      <a:pt x="0" y="17440"/>
                    </a:lnTo>
                    <a:lnTo>
                      <a:pt x="6097" y="108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2000" tIns="72000" rIns="72000" bIns="72000" numCol="1" anchor="ctr">
                <a:noAutofit/>
              </a:bodyPr>
              <a:lstStyle/>
              <a:p>
                <a:pPr algn="ctr">
                  <a:defRPr sz="1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AdiHaus"/>
                  </a:defRPr>
                </a:pPr>
              </a:p>
            </p:txBody>
          </p:sp>
          <p:sp>
            <p:nvSpPr>
              <p:cNvPr id="937" name="Rectangle 97"/>
              <p:cNvSpPr/>
              <p:nvPr/>
            </p:nvSpPr>
            <p:spPr>
              <a:xfrm>
                <a:off x="-1" y="416038"/>
                <a:ext cx="240685" cy="260147"/>
              </a:xfrm>
              <a:prstGeom prst="rect">
                <a:avLst/>
              </a:prstGeom>
              <a:noFill/>
              <a:ln w="3175" cap="flat">
                <a:solidFill>
                  <a:srgbClr val="FFFFFF"/>
                </a:solidFill>
                <a:prstDash val="solid"/>
                <a:miter lim="800000"/>
              </a:ln>
              <a:effectLst/>
            </p:spPr>
            <p:txBody>
              <a:bodyPr wrap="square" lIns="72000" tIns="72000" rIns="72000" bIns="72000" numCol="1" anchor="ctr">
                <a:noAutofit/>
              </a:bodyPr>
              <a:lstStyle/>
              <a:p>
                <a:pPr algn="ctr">
                  <a:defRPr sz="1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AdiHaus"/>
                  </a:defRPr>
                </a:pPr>
              </a:p>
            </p:txBody>
          </p:sp>
          <p:sp>
            <p:nvSpPr>
              <p:cNvPr id="938" name="Rectangle 98"/>
              <p:cNvSpPr/>
              <p:nvPr/>
            </p:nvSpPr>
            <p:spPr>
              <a:xfrm>
                <a:off x="-1" y="0"/>
                <a:ext cx="240685" cy="260146"/>
              </a:xfrm>
              <a:prstGeom prst="rect">
                <a:avLst/>
              </a:prstGeom>
              <a:noFill/>
              <a:ln w="3175" cap="flat">
                <a:solidFill>
                  <a:srgbClr val="FFFFFF"/>
                </a:solidFill>
                <a:prstDash val="solid"/>
                <a:miter lim="800000"/>
              </a:ln>
              <a:effectLst/>
            </p:spPr>
            <p:txBody>
              <a:bodyPr wrap="square" lIns="72000" tIns="72000" rIns="72000" bIns="72000" numCol="1" anchor="ctr">
                <a:noAutofit/>
              </a:bodyPr>
              <a:lstStyle/>
              <a:p>
                <a:pPr algn="ctr">
                  <a:defRPr sz="1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AdiHaus"/>
                  </a:defRPr>
                </a:pPr>
              </a:p>
            </p:txBody>
          </p:sp>
        </p:grpSp>
        <p:sp>
          <p:nvSpPr>
            <p:cNvPr id="940" name="TextBox 93"/>
            <p:cNvSpPr txBox="1"/>
            <p:nvPr/>
          </p:nvSpPr>
          <p:spPr>
            <a:xfrm>
              <a:off x="337983" y="417214"/>
              <a:ext cx="862547" cy="215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>
                <a:lnSpc>
                  <a:spcPct val="90000"/>
                </a:lnSpc>
                <a:defRPr sz="1400">
                  <a:latin typeface="adineue PRO TT Light"/>
                  <a:ea typeface="adineue PRO TT Light"/>
                  <a:cs typeface="adineue PRO TT Light"/>
                  <a:sym typeface="adineue PRO TT Light"/>
                </a:defRPr>
              </a:lvl1pPr>
            </a:lstStyle>
            <a:p>
              <a:pPr/>
              <a:r>
                <a:t>Tensorflow</a:t>
              </a:r>
            </a:p>
          </p:txBody>
        </p:sp>
        <p:sp>
          <p:nvSpPr>
            <p:cNvPr id="941" name="TextBox 94"/>
            <p:cNvSpPr txBox="1"/>
            <p:nvPr/>
          </p:nvSpPr>
          <p:spPr>
            <a:xfrm>
              <a:off x="337983" y="4237"/>
              <a:ext cx="1080109" cy="215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>
                <a:lnSpc>
                  <a:spcPct val="90000"/>
                </a:lnSpc>
                <a:defRPr sz="1400">
                  <a:latin typeface="adineue PRO TT Light"/>
                  <a:ea typeface="adineue PRO TT Light"/>
                  <a:cs typeface="adineue PRO TT Light"/>
                  <a:sym typeface="adineue PRO TT Light"/>
                </a:defRPr>
              </a:lvl1pPr>
            </a:lstStyle>
            <a:p>
              <a:pPr/>
              <a:r>
                <a:t>Runtastic API</a:t>
              </a:r>
            </a:p>
          </p:txBody>
        </p:sp>
      </p:grpSp>
      <p:grpSp>
        <p:nvGrpSpPr>
          <p:cNvPr id="950" name="Group 99"/>
          <p:cNvGrpSpPr/>
          <p:nvPr/>
        </p:nvGrpSpPr>
        <p:grpSpPr>
          <a:xfrm>
            <a:off x="6760213" y="3925866"/>
            <a:ext cx="1823091" cy="1092224"/>
            <a:chOff x="0" y="0"/>
            <a:chExt cx="1823089" cy="1092223"/>
          </a:xfrm>
        </p:grpSpPr>
        <p:grpSp>
          <p:nvGrpSpPr>
            <p:cNvPr id="946" name="Group 100"/>
            <p:cNvGrpSpPr/>
            <p:nvPr/>
          </p:nvGrpSpPr>
          <p:grpSpPr>
            <a:xfrm>
              <a:off x="-1" y="-1"/>
              <a:ext cx="242917" cy="1092225"/>
              <a:chOff x="0" y="0"/>
              <a:chExt cx="242915" cy="1092223"/>
            </a:xfrm>
          </p:grpSpPr>
          <p:sp>
            <p:nvSpPr>
              <p:cNvPr id="943" name="Rectangle 104"/>
              <p:cNvSpPr/>
              <p:nvPr/>
            </p:nvSpPr>
            <p:spPr>
              <a:xfrm>
                <a:off x="2231" y="832077"/>
                <a:ext cx="240685" cy="260147"/>
              </a:xfrm>
              <a:prstGeom prst="rect">
                <a:avLst/>
              </a:prstGeom>
              <a:noFill/>
              <a:ln w="3175" cap="flat">
                <a:solidFill>
                  <a:srgbClr val="FFFFFF"/>
                </a:solidFill>
                <a:prstDash val="solid"/>
                <a:miter lim="800000"/>
              </a:ln>
              <a:effectLst/>
            </p:spPr>
            <p:txBody>
              <a:bodyPr wrap="square" lIns="72000" tIns="72000" rIns="72000" bIns="72000" numCol="1" anchor="ctr">
                <a:noAutofit/>
              </a:bodyPr>
              <a:lstStyle/>
              <a:p>
                <a:pPr algn="ctr">
                  <a:defRPr sz="1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AdiHaus"/>
                  </a:defRPr>
                </a:pPr>
              </a:p>
            </p:txBody>
          </p:sp>
          <p:sp>
            <p:nvSpPr>
              <p:cNvPr id="944" name="Rectangle 106"/>
              <p:cNvSpPr/>
              <p:nvPr/>
            </p:nvSpPr>
            <p:spPr>
              <a:xfrm>
                <a:off x="-1" y="416038"/>
                <a:ext cx="240685" cy="260147"/>
              </a:xfrm>
              <a:prstGeom prst="rect">
                <a:avLst/>
              </a:prstGeom>
              <a:noFill/>
              <a:ln w="3175" cap="flat">
                <a:solidFill>
                  <a:srgbClr val="FFFFFF"/>
                </a:solidFill>
                <a:prstDash val="solid"/>
                <a:miter lim="800000"/>
              </a:ln>
              <a:effectLst/>
            </p:spPr>
            <p:txBody>
              <a:bodyPr wrap="square" lIns="72000" tIns="72000" rIns="72000" bIns="72000" numCol="1" anchor="ctr">
                <a:noAutofit/>
              </a:bodyPr>
              <a:lstStyle/>
              <a:p>
                <a:pPr algn="ctr">
                  <a:defRPr sz="1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AdiHaus"/>
                  </a:defRPr>
                </a:pPr>
              </a:p>
            </p:txBody>
          </p:sp>
          <p:sp>
            <p:nvSpPr>
              <p:cNvPr id="945" name="Rectangle 107"/>
              <p:cNvSpPr/>
              <p:nvPr/>
            </p:nvSpPr>
            <p:spPr>
              <a:xfrm>
                <a:off x="-1" y="0"/>
                <a:ext cx="240685" cy="260146"/>
              </a:xfrm>
              <a:prstGeom prst="rect">
                <a:avLst/>
              </a:prstGeom>
              <a:noFill/>
              <a:ln w="3175" cap="flat">
                <a:solidFill>
                  <a:srgbClr val="FFFFFF"/>
                </a:solidFill>
                <a:prstDash val="solid"/>
                <a:miter lim="800000"/>
              </a:ln>
              <a:effectLst/>
            </p:spPr>
            <p:txBody>
              <a:bodyPr wrap="square" lIns="72000" tIns="72000" rIns="72000" bIns="72000" numCol="1" anchor="ctr">
                <a:noAutofit/>
              </a:bodyPr>
              <a:lstStyle/>
              <a:p>
                <a:pPr algn="ctr">
                  <a:defRPr sz="14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AdiHaus"/>
                  </a:defRPr>
                </a:pPr>
              </a:p>
            </p:txBody>
          </p:sp>
        </p:grpSp>
        <p:sp>
          <p:nvSpPr>
            <p:cNvPr id="947" name="TextBox 101"/>
            <p:cNvSpPr txBox="1"/>
            <p:nvPr/>
          </p:nvSpPr>
          <p:spPr>
            <a:xfrm>
              <a:off x="337983" y="420276"/>
              <a:ext cx="1485107" cy="215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>
                <a:lnSpc>
                  <a:spcPct val="90000"/>
                </a:lnSpc>
                <a:defRPr sz="1400">
                  <a:latin typeface="adineue PRO TT Light"/>
                  <a:ea typeface="adineue PRO TT Light"/>
                  <a:cs typeface="adineue PRO TT Light"/>
                  <a:sym typeface="adineue PRO TT Light"/>
                </a:defRPr>
              </a:lvl1pPr>
            </a:lstStyle>
            <a:p>
              <a:pPr/>
              <a:r>
                <a:t>Lorem ipsum dolor</a:t>
              </a:r>
            </a:p>
          </p:txBody>
        </p:sp>
        <p:sp>
          <p:nvSpPr>
            <p:cNvPr id="948" name="TextBox 102"/>
            <p:cNvSpPr txBox="1"/>
            <p:nvPr/>
          </p:nvSpPr>
          <p:spPr>
            <a:xfrm>
              <a:off x="337983" y="836315"/>
              <a:ext cx="1485107" cy="215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>
                <a:lnSpc>
                  <a:spcPct val="90000"/>
                </a:lnSpc>
                <a:defRPr sz="1400">
                  <a:latin typeface="adineue PRO TT Light"/>
                  <a:ea typeface="adineue PRO TT Light"/>
                  <a:cs typeface="adineue PRO TT Light"/>
                  <a:sym typeface="adineue PRO TT Light"/>
                </a:defRPr>
              </a:lvl1pPr>
            </a:lstStyle>
            <a:p>
              <a:pPr/>
              <a:r>
                <a:t>Lorem ipsum dolor</a:t>
              </a:r>
            </a:p>
          </p:txBody>
        </p:sp>
        <p:sp>
          <p:nvSpPr>
            <p:cNvPr id="949" name="TextBox 103"/>
            <p:cNvSpPr txBox="1"/>
            <p:nvPr/>
          </p:nvSpPr>
          <p:spPr>
            <a:xfrm>
              <a:off x="337983" y="4237"/>
              <a:ext cx="1485107" cy="215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>
                <a:lnSpc>
                  <a:spcPct val="90000"/>
                </a:lnSpc>
                <a:defRPr sz="1400">
                  <a:latin typeface="adineue PRO TT Light"/>
                  <a:ea typeface="adineue PRO TT Light"/>
                  <a:cs typeface="adineue PRO TT Light"/>
                  <a:sym typeface="adineue PRO TT Light"/>
                </a:defRPr>
              </a:lvl1pPr>
            </a:lstStyle>
            <a:p>
              <a:pPr/>
              <a:r>
                <a:t>Lorem ipsum dolor</a:t>
              </a:r>
            </a:p>
          </p:txBody>
        </p:sp>
      </p:grpSp>
      <p:pic>
        <p:nvPicPr>
          <p:cNvPr id="951" name="Picture 71" descr="Picture 71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386234" y="4634229"/>
            <a:ext cx="698781" cy="471806"/>
          </a:xfrm>
          <a:prstGeom prst="rect">
            <a:avLst/>
          </a:prstGeom>
          <a:ln w="12700">
            <a:miter lim="400000"/>
          </a:ln>
        </p:spPr>
      </p:pic>
      <p:sp>
        <p:nvSpPr>
          <p:cNvPr id="952" name="Rectangle 61"/>
          <p:cNvSpPr/>
          <p:nvPr/>
        </p:nvSpPr>
        <p:spPr>
          <a:xfrm rot="5400000">
            <a:off x="6697122" y="-1874224"/>
            <a:ext cx="360449" cy="4533315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72000" tIns="72000" rIns="72000" bIns="72000" anchor="ctr"/>
          <a:lstStyle/>
          <a:p>
            <a:pPr algn="ctr">
              <a:defRPr sz="1400">
                <a:solidFill>
                  <a:srgbClr val="FFFFFF"/>
                </a:solidFill>
                <a:latin typeface="+mn-lt"/>
                <a:ea typeface="+mn-ea"/>
                <a:cs typeface="+mn-cs"/>
                <a:sym typeface="AdiHaus"/>
              </a:defRPr>
            </a:pPr>
          </a:p>
        </p:txBody>
      </p:sp>
      <p:grpSp>
        <p:nvGrpSpPr>
          <p:cNvPr id="955" name="TextBox 65"/>
          <p:cNvGrpSpPr/>
          <p:nvPr/>
        </p:nvGrpSpPr>
        <p:grpSpPr>
          <a:xfrm>
            <a:off x="4608511" y="208939"/>
            <a:ext cx="4535491" cy="349948"/>
            <a:chOff x="0" y="0"/>
            <a:chExt cx="4535489" cy="349947"/>
          </a:xfrm>
        </p:grpSpPr>
        <p:sp>
          <p:nvSpPr>
            <p:cNvPr id="953" name="Rectangle"/>
            <p:cNvSpPr/>
            <p:nvPr/>
          </p:nvSpPr>
          <p:spPr>
            <a:xfrm>
              <a:off x="-1" y="-1"/>
              <a:ext cx="4535490" cy="349948"/>
            </a:xfrm>
            <a:prstGeom prst="rect">
              <a:avLst/>
            </a:prstGeom>
            <a:noFill/>
            <a:ln w="9525" cap="flat">
              <a:solidFill>
                <a:srgbClr val="F2F2F2"/>
              </a:solidFill>
              <a:prstDash val="solid"/>
              <a:round/>
            </a:ln>
            <a:effectLst/>
          </p:spPr>
          <p:txBody>
            <a:bodyPr wrap="square" lIns="72000" tIns="72000" rIns="72000" bIns="72000" numCol="1" anchor="ctr">
              <a:noAutofit/>
            </a:bodyPr>
            <a:lstStyle/>
            <a:p>
              <a:pPr algn="ctr">
                <a:lnSpc>
                  <a:spcPct val="90000"/>
                </a:lnSpc>
                <a:defRPr sz="1000">
                  <a:latin typeface="adineue PRO TT Light"/>
                  <a:ea typeface="adineue PRO TT Light"/>
                  <a:cs typeface="adineue PRO TT Light"/>
                  <a:sym typeface="adineue PRO TT Light"/>
                </a:defRPr>
              </a:pPr>
            </a:p>
          </p:txBody>
        </p:sp>
        <p:sp>
          <p:nvSpPr>
            <p:cNvPr id="954" name="TEAM PICTURE"/>
            <p:cNvSpPr txBox="1"/>
            <p:nvPr/>
          </p:nvSpPr>
          <p:spPr>
            <a:xfrm>
              <a:off x="1504999" y="54322"/>
              <a:ext cx="1525489" cy="241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 algn="ctr">
                <a:lnSpc>
                  <a:spcPct val="90000"/>
                </a:lnSpc>
                <a:defRPr sz="1600">
                  <a:latin typeface="adineue PRO TT Black"/>
                  <a:ea typeface="adineue PRO TT Black"/>
                  <a:cs typeface="adineue PRO TT Black"/>
                  <a:sym typeface="adineue PRO TT Black"/>
                </a:defRPr>
              </a:lvl1pPr>
            </a:lstStyle>
            <a:p>
              <a:pPr/>
              <a:r>
                <a:t>TEAM PICTURE</a:t>
              </a:r>
            </a:p>
          </p:txBody>
        </p:sp>
      </p:grpSp>
      <p:sp>
        <p:nvSpPr>
          <p:cNvPr id="956" name="Rectangle 49"/>
          <p:cNvSpPr/>
          <p:nvPr/>
        </p:nvSpPr>
        <p:spPr>
          <a:xfrm rot="5400000">
            <a:off x="2161632" y="1035124"/>
            <a:ext cx="360449" cy="4533315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72000" tIns="72000" rIns="72000" bIns="72000" anchor="ctr"/>
          <a:lstStyle/>
          <a:p>
            <a:pPr algn="ctr">
              <a:defRPr sz="1400">
                <a:solidFill>
                  <a:srgbClr val="FFFFFF"/>
                </a:solidFill>
                <a:latin typeface="+mn-lt"/>
                <a:ea typeface="+mn-ea"/>
                <a:cs typeface="+mn-cs"/>
                <a:sym typeface="AdiHaus"/>
              </a:defRPr>
            </a:pPr>
          </a:p>
        </p:txBody>
      </p:sp>
      <p:grpSp>
        <p:nvGrpSpPr>
          <p:cNvPr id="959" name="TextBox 52"/>
          <p:cNvGrpSpPr/>
          <p:nvPr/>
        </p:nvGrpSpPr>
        <p:grpSpPr>
          <a:xfrm>
            <a:off x="-87555" y="3149777"/>
            <a:ext cx="4774301" cy="349949"/>
            <a:chOff x="-1" y="0"/>
            <a:chExt cx="4774300" cy="349947"/>
          </a:xfrm>
        </p:grpSpPr>
        <p:sp>
          <p:nvSpPr>
            <p:cNvPr id="957" name="Rectangle"/>
            <p:cNvSpPr/>
            <p:nvPr/>
          </p:nvSpPr>
          <p:spPr>
            <a:xfrm>
              <a:off x="-2" y="-1"/>
              <a:ext cx="4774301" cy="349948"/>
            </a:xfrm>
            <a:prstGeom prst="rect">
              <a:avLst/>
            </a:prstGeom>
            <a:noFill/>
            <a:ln w="9525" cap="flat">
              <a:solidFill>
                <a:srgbClr val="F2F2F2"/>
              </a:solidFill>
              <a:prstDash val="solid"/>
              <a:round/>
            </a:ln>
            <a:effectLst/>
          </p:spPr>
          <p:txBody>
            <a:bodyPr wrap="square" lIns="72000" tIns="72000" rIns="72000" bIns="72000" numCol="1" anchor="ctr">
              <a:noAutofit/>
            </a:bodyPr>
            <a:lstStyle/>
            <a:p>
              <a:pPr algn="ctr">
                <a:lnSpc>
                  <a:spcPct val="90000"/>
                </a:lnSpc>
                <a:defRPr sz="1000">
                  <a:latin typeface="adineue PRO TT Light"/>
                  <a:ea typeface="adineue PRO TT Light"/>
                  <a:cs typeface="adineue PRO TT Light"/>
                  <a:sym typeface="adineue PRO TT Light"/>
                </a:defRPr>
              </a:pPr>
            </a:p>
          </p:txBody>
        </p:sp>
        <p:sp>
          <p:nvSpPr>
            <p:cNvPr id="958" name="&lt;SELECTED CHALLENGE (1 out of the 3 presented)&gt;"/>
            <p:cNvSpPr txBox="1"/>
            <p:nvPr/>
          </p:nvSpPr>
          <p:spPr>
            <a:xfrm>
              <a:off x="221413" y="67022"/>
              <a:ext cx="4331469" cy="215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 algn="ctr">
                <a:lnSpc>
                  <a:spcPct val="90000"/>
                </a:lnSpc>
                <a:defRPr sz="1400">
                  <a:latin typeface="adineue PRO TT Black"/>
                  <a:ea typeface="adineue PRO TT Black"/>
                  <a:cs typeface="adineue PRO TT Black"/>
                  <a:sym typeface="adineue PRO TT Black"/>
                </a:defRPr>
              </a:lvl1pPr>
            </a:lstStyle>
            <a:p>
              <a:pPr/>
              <a:r>
                <a:t>&lt;SELECTED CHALLENGE (1 out of the 3 presented)&gt;</a:t>
              </a:r>
            </a:p>
          </p:txBody>
        </p:sp>
      </p:grpSp>
      <p:sp>
        <p:nvSpPr>
          <p:cNvPr id="960" name="Multiply 54"/>
          <p:cNvSpPr/>
          <p:nvPr/>
        </p:nvSpPr>
        <p:spPr>
          <a:xfrm>
            <a:off x="3896464" y="3934793"/>
            <a:ext cx="202456" cy="22479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4160"/>
                </a:moveTo>
                <a:lnTo>
                  <a:pt x="5586" y="0"/>
                </a:lnTo>
                <a:lnTo>
                  <a:pt x="10800" y="5678"/>
                </a:lnTo>
                <a:lnTo>
                  <a:pt x="16014" y="0"/>
                </a:lnTo>
                <a:lnTo>
                  <a:pt x="21600" y="4160"/>
                </a:lnTo>
                <a:lnTo>
                  <a:pt x="15503" y="10800"/>
                </a:lnTo>
                <a:lnTo>
                  <a:pt x="21600" y="17440"/>
                </a:lnTo>
                <a:lnTo>
                  <a:pt x="16014" y="21600"/>
                </a:lnTo>
                <a:lnTo>
                  <a:pt x="10800" y="15922"/>
                </a:lnTo>
                <a:lnTo>
                  <a:pt x="5586" y="21600"/>
                </a:lnTo>
                <a:lnTo>
                  <a:pt x="0" y="17440"/>
                </a:lnTo>
                <a:lnTo>
                  <a:pt x="6097" y="1080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72000" tIns="72000" rIns="72000" bIns="72000" anchor="ctr"/>
          <a:lstStyle/>
          <a:p>
            <a:pPr algn="ctr">
              <a:defRPr sz="1400">
                <a:solidFill>
                  <a:srgbClr val="FFFFFF"/>
                </a:solidFill>
                <a:latin typeface="+mn-lt"/>
                <a:ea typeface="+mn-ea"/>
                <a:cs typeface="+mn-cs"/>
                <a:sym typeface="AdiHaus"/>
              </a:defRPr>
            </a:pPr>
          </a:p>
        </p:txBody>
      </p:sp>
      <p:sp>
        <p:nvSpPr>
          <p:cNvPr id="961" name="TextBox 101"/>
          <p:cNvSpPr txBox="1"/>
          <p:nvPr/>
        </p:nvSpPr>
        <p:spPr>
          <a:xfrm>
            <a:off x="4227998" y="4752542"/>
            <a:ext cx="1485107" cy="215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lnSpc>
                <a:spcPct val="90000"/>
              </a:lnSpc>
              <a:defRPr sz="1400">
                <a:latin typeface="adineue PRO TT Light"/>
                <a:ea typeface="adineue PRO TT Light"/>
                <a:cs typeface="adineue PRO TT Light"/>
                <a:sym typeface="adineue PRO TT Light"/>
              </a:defRPr>
            </a:lvl1pPr>
          </a:lstStyle>
          <a:p>
            <a:pPr/>
            <a:r>
              <a:t>Lorem ipsum dolor</a:t>
            </a:r>
          </a:p>
        </p:txBody>
      </p:sp>
      <p:pic>
        <p:nvPicPr>
          <p:cNvPr id="962" name="Image" descr="Image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4697683" y="642670"/>
            <a:ext cx="4097036" cy="307277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adidas GROUP">
  <a:themeElements>
    <a:clrScheme name="adidas GROUP">
      <a:dk1>
        <a:srgbClr val="000000"/>
      </a:dk1>
      <a:lt1>
        <a:srgbClr val="6C6F70"/>
      </a:lt1>
      <a:dk2>
        <a:srgbClr val="A7A7A7"/>
      </a:dk2>
      <a:lt2>
        <a:srgbClr val="535353"/>
      </a:lt2>
      <a:accent1>
        <a:srgbClr val="6C6F70"/>
      </a:accent1>
      <a:accent2>
        <a:srgbClr val="969696"/>
      </a:accent2>
      <a:accent3>
        <a:srgbClr val="B71234"/>
      </a:accent3>
      <a:accent4>
        <a:srgbClr val="007934"/>
      </a:accent4>
      <a:accent5>
        <a:srgbClr val="0046AD"/>
      </a:accent5>
      <a:accent6>
        <a:srgbClr val="FFA100"/>
      </a:accent6>
      <a:hlink>
        <a:srgbClr val="0000FF"/>
      </a:hlink>
      <a:folHlink>
        <a:srgbClr val="FF00FF"/>
      </a:folHlink>
    </a:clrScheme>
    <a:fontScheme name="adidas GROUP">
      <a:majorFont>
        <a:latin typeface="Helvetica"/>
        <a:ea typeface="Helvetica"/>
        <a:cs typeface="Helvetica"/>
      </a:majorFont>
      <a:minorFont>
        <a:latin typeface="AdiHaus"/>
        <a:ea typeface="AdiHaus"/>
        <a:cs typeface="AdiHaus"/>
      </a:minorFont>
    </a:fontScheme>
    <a:fmtScheme name="adidas GROUP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72000" tIns="72000" rIns="72000" bIns="72000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adidas GROUP">
  <a:themeElements>
    <a:clrScheme name="adidas GROUP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6C6F70"/>
      </a:accent1>
      <a:accent2>
        <a:srgbClr val="969696"/>
      </a:accent2>
      <a:accent3>
        <a:srgbClr val="B71234"/>
      </a:accent3>
      <a:accent4>
        <a:srgbClr val="007934"/>
      </a:accent4>
      <a:accent5>
        <a:srgbClr val="0046AD"/>
      </a:accent5>
      <a:accent6>
        <a:srgbClr val="FFA100"/>
      </a:accent6>
      <a:hlink>
        <a:srgbClr val="0000FF"/>
      </a:hlink>
      <a:folHlink>
        <a:srgbClr val="FF00FF"/>
      </a:folHlink>
    </a:clrScheme>
    <a:fontScheme name="adidas GROUP">
      <a:majorFont>
        <a:latin typeface="Helvetica"/>
        <a:ea typeface="Helvetica"/>
        <a:cs typeface="Helvetica"/>
      </a:majorFont>
      <a:minorFont>
        <a:latin typeface="AdiHaus"/>
        <a:ea typeface="AdiHaus"/>
        <a:cs typeface="AdiHaus"/>
      </a:minorFont>
    </a:fontScheme>
    <a:fmtScheme name="adidas GROUP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72000" tIns="72000" rIns="72000" bIns="72000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